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Anaheim"/>
      <p:regular r:id="rId50"/>
      <p:bold r:id="rId51"/>
    </p:embeddedFont>
    <p:embeddedFont>
      <p:font typeface="Arvo"/>
      <p:regular r:id="rId52"/>
      <p:bold r:id="rId53"/>
      <p:italic r:id="rId54"/>
      <p:boldItalic r:id="rId55"/>
    </p:embeddedFont>
    <p:embeddedFont>
      <p:font typeface="Hind"/>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4C86FA-E5E5-49FD-8D5D-9E6FB6D70BAB}">
  <a:tblStyle styleId="{494C86FA-E5E5-49FD-8D5D-9E6FB6D70BA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naheim-bold.fntdata"/><Relationship Id="rId50" Type="http://schemas.openxmlformats.org/officeDocument/2006/relationships/font" Target="fonts/Anaheim-regular.fntdata"/><Relationship Id="rId53" Type="http://schemas.openxmlformats.org/officeDocument/2006/relationships/font" Target="fonts/Arvo-bold.fntdata"/><Relationship Id="rId52" Type="http://schemas.openxmlformats.org/officeDocument/2006/relationships/font" Target="fonts/Arvo-regular.fntdata"/><Relationship Id="rId11" Type="http://schemas.openxmlformats.org/officeDocument/2006/relationships/slide" Target="slides/slide6.xml"/><Relationship Id="rId55" Type="http://schemas.openxmlformats.org/officeDocument/2006/relationships/font" Target="fonts/Arvo-boldItalic.fntdata"/><Relationship Id="rId10" Type="http://schemas.openxmlformats.org/officeDocument/2006/relationships/slide" Target="slides/slide5.xml"/><Relationship Id="rId54" Type="http://schemas.openxmlformats.org/officeDocument/2006/relationships/font" Target="fonts/Arvo-italic.fntdata"/><Relationship Id="rId13" Type="http://schemas.openxmlformats.org/officeDocument/2006/relationships/slide" Target="slides/slide8.xml"/><Relationship Id="rId57" Type="http://schemas.openxmlformats.org/officeDocument/2006/relationships/font" Target="fonts/Hind-bold.fntdata"/><Relationship Id="rId12" Type="http://schemas.openxmlformats.org/officeDocument/2006/relationships/slide" Target="slides/slide7.xml"/><Relationship Id="rId56" Type="http://schemas.openxmlformats.org/officeDocument/2006/relationships/font" Target="fonts/Hin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a45677c62b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2a45677c62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45677c62b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2a45677c62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a45677c62b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2a45677c62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a45677c62b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2a45677c62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a45677c62b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2a45677c62b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a45677c62b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2a45677c62b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0" name="Google Shape;10;p2"/>
          <p:cNvGrpSpPr/>
          <p:nvPr/>
        </p:nvGrpSpPr>
        <p:grpSpPr>
          <a:xfrm>
            <a:off x="164250" y="145200"/>
            <a:ext cx="8815500" cy="4853100"/>
            <a:chOff x="164250" y="145200"/>
            <a:chExt cx="8815500" cy="4853100"/>
          </a:xfrm>
        </p:grpSpPr>
        <p:sp>
          <p:nvSpPr>
            <p:cNvPr id="11" name="Google Shape;11;p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 name="Google Shape;13;p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4" name="Google Shape;14;p2"/>
          <p:cNvSpPr txBox="1"/>
          <p:nvPr>
            <p:ph type="ctrTitle"/>
          </p:nvPr>
        </p:nvSpPr>
        <p:spPr>
          <a:xfrm>
            <a:off x="3628700" y="1563483"/>
            <a:ext cx="4795200" cy="13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200">
                <a:solidFill>
                  <a:srgbClr val="37281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2"/>
          <p:cNvSpPr txBox="1"/>
          <p:nvPr>
            <p:ph idx="1" type="subTitle"/>
          </p:nvPr>
        </p:nvSpPr>
        <p:spPr>
          <a:xfrm>
            <a:off x="4029800" y="3487470"/>
            <a:ext cx="3993000" cy="4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39" name="Shape 139"/>
        <p:cNvGrpSpPr/>
        <p:nvPr/>
      </p:nvGrpSpPr>
      <p:grpSpPr>
        <a:xfrm>
          <a:off x="0" y="0"/>
          <a:ext cx="0" cy="0"/>
          <a:chOff x="0" y="0"/>
          <a:chExt cx="0" cy="0"/>
        </a:xfrm>
      </p:grpSpPr>
      <p:pic>
        <p:nvPicPr>
          <p:cNvPr id="140" name="Google Shape;140;p11"/>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41" name="Google Shape;141;p11"/>
          <p:cNvGrpSpPr/>
          <p:nvPr/>
        </p:nvGrpSpPr>
        <p:grpSpPr>
          <a:xfrm>
            <a:off x="164250" y="145200"/>
            <a:ext cx="8815500" cy="4853100"/>
            <a:chOff x="164250" y="145200"/>
            <a:chExt cx="8815500" cy="4853100"/>
          </a:xfrm>
        </p:grpSpPr>
        <p:sp>
          <p:nvSpPr>
            <p:cNvPr id="142" name="Google Shape;142;p11"/>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1"/>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 name="Google Shape;144;p11"/>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45" name="Google Shape;145;p11"/>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 name="Google Shape;146;p11"/>
          <p:cNvSpPr txBox="1"/>
          <p:nvPr>
            <p:ph idx="2" type="title"/>
          </p:nvPr>
        </p:nvSpPr>
        <p:spPr>
          <a:xfrm>
            <a:off x="722883" y="1659181"/>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7" name="Google Shape;147;p11"/>
          <p:cNvSpPr txBox="1"/>
          <p:nvPr>
            <p:ph idx="1" type="subTitle"/>
          </p:nvPr>
        </p:nvSpPr>
        <p:spPr>
          <a:xfrm>
            <a:off x="722883" y="2245706"/>
            <a:ext cx="28671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8" name="Google Shape;148;p11"/>
          <p:cNvSpPr txBox="1"/>
          <p:nvPr>
            <p:ph idx="3" type="title"/>
          </p:nvPr>
        </p:nvSpPr>
        <p:spPr>
          <a:xfrm>
            <a:off x="5561911" y="1659181"/>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9" name="Google Shape;149;p11"/>
          <p:cNvSpPr txBox="1"/>
          <p:nvPr>
            <p:ph idx="4" type="subTitle"/>
          </p:nvPr>
        </p:nvSpPr>
        <p:spPr>
          <a:xfrm>
            <a:off x="5561911" y="2245706"/>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 name="Google Shape;150;p11"/>
          <p:cNvSpPr txBox="1"/>
          <p:nvPr>
            <p:ph idx="5" type="title"/>
          </p:nvPr>
        </p:nvSpPr>
        <p:spPr>
          <a:xfrm>
            <a:off x="722883" y="3092581"/>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1" name="Google Shape;151;p11"/>
          <p:cNvSpPr txBox="1"/>
          <p:nvPr>
            <p:ph idx="6" type="subTitle"/>
          </p:nvPr>
        </p:nvSpPr>
        <p:spPr>
          <a:xfrm>
            <a:off x="722883" y="3679106"/>
            <a:ext cx="28671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 name="Google Shape;152;p11"/>
          <p:cNvSpPr txBox="1"/>
          <p:nvPr>
            <p:ph idx="7" type="title"/>
          </p:nvPr>
        </p:nvSpPr>
        <p:spPr>
          <a:xfrm>
            <a:off x="5561911" y="3092581"/>
            <a:ext cx="2867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3" name="Google Shape;153;p11"/>
          <p:cNvSpPr txBox="1"/>
          <p:nvPr>
            <p:ph idx="8" type="subTitle"/>
          </p:nvPr>
        </p:nvSpPr>
        <p:spPr>
          <a:xfrm>
            <a:off x="5561911" y="3679106"/>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4" name="Shape 154"/>
        <p:cNvGrpSpPr/>
        <p:nvPr/>
      </p:nvGrpSpPr>
      <p:grpSpPr>
        <a:xfrm>
          <a:off x="0" y="0"/>
          <a:ext cx="0" cy="0"/>
          <a:chOff x="0" y="0"/>
          <a:chExt cx="0" cy="0"/>
        </a:xfrm>
      </p:grpSpPr>
      <p:pic>
        <p:nvPicPr>
          <p:cNvPr id="155" name="Google Shape;155;p1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56" name="Google Shape;156;p12"/>
          <p:cNvGrpSpPr/>
          <p:nvPr/>
        </p:nvGrpSpPr>
        <p:grpSpPr>
          <a:xfrm>
            <a:off x="164250" y="145200"/>
            <a:ext cx="8815500" cy="4853100"/>
            <a:chOff x="164250" y="145200"/>
            <a:chExt cx="8815500" cy="4853100"/>
          </a:xfrm>
        </p:grpSpPr>
        <p:sp>
          <p:nvSpPr>
            <p:cNvPr id="157" name="Google Shape;157;p1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9" name="Google Shape;159;p1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60" name="Google Shape;160;p12"/>
          <p:cNvSpPr txBox="1"/>
          <p:nvPr>
            <p:ph type="title"/>
          </p:nvPr>
        </p:nvSpPr>
        <p:spPr>
          <a:xfrm>
            <a:off x="2353036" y="1857868"/>
            <a:ext cx="4446600" cy="161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1" name="Shape 161"/>
        <p:cNvGrpSpPr/>
        <p:nvPr/>
      </p:nvGrpSpPr>
      <p:grpSpPr>
        <a:xfrm>
          <a:off x="0" y="0"/>
          <a:ext cx="0" cy="0"/>
          <a:chOff x="0" y="0"/>
          <a:chExt cx="0" cy="0"/>
        </a:xfrm>
      </p:grpSpPr>
      <p:pic>
        <p:nvPicPr>
          <p:cNvPr id="162" name="Google Shape;162;p1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63" name="Google Shape;163;p13"/>
          <p:cNvGrpSpPr/>
          <p:nvPr/>
        </p:nvGrpSpPr>
        <p:grpSpPr>
          <a:xfrm>
            <a:off x="164250" y="145200"/>
            <a:ext cx="8815500" cy="4853100"/>
            <a:chOff x="164250" y="145200"/>
            <a:chExt cx="8815500" cy="4853100"/>
          </a:xfrm>
        </p:grpSpPr>
        <p:sp>
          <p:nvSpPr>
            <p:cNvPr id="164" name="Google Shape;164;p1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 name="Google Shape;166;p1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67" name="Google Shape;167;p13"/>
          <p:cNvSpPr txBox="1"/>
          <p:nvPr>
            <p:ph type="title"/>
          </p:nvPr>
        </p:nvSpPr>
        <p:spPr>
          <a:xfrm>
            <a:off x="4153325" y="2393689"/>
            <a:ext cx="38565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 name="Google Shape;168;p13"/>
          <p:cNvSpPr txBox="1"/>
          <p:nvPr>
            <p:ph idx="2" type="title"/>
          </p:nvPr>
        </p:nvSpPr>
        <p:spPr>
          <a:xfrm>
            <a:off x="4153325" y="1551889"/>
            <a:ext cx="32517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9" name="Google Shape;169;p13"/>
          <p:cNvSpPr txBox="1"/>
          <p:nvPr>
            <p:ph idx="1" type="subTitle"/>
          </p:nvPr>
        </p:nvSpPr>
        <p:spPr>
          <a:xfrm>
            <a:off x="4153325" y="3346239"/>
            <a:ext cx="25983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pic>
        <p:nvPicPr>
          <p:cNvPr id="171" name="Google Shape;171;p1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72" name="Google Shape;172;p14"/>
          <p:cNvGrpSpPr/>
          <p:nvPr/>
        </p:nvGrpSpPr>
        <p:grpSpPr>
          <a:xfrm>
            <a:off x="164250" y="145200"/>
            <a:ext cx="8815500" cy="4853100"/>
            <a:chOff x="164250" y="145200"/>
            <a:chExt cx="8815500" cy="4853100"/>
          </a:xfrm>
        </p:grpSpPr>
        <p:sp>
          <p:nvSpPr>
            <p:cNvPr id="173" name="Google Shape;173;p1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 name="Google Shape;175;p1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76" name="Google Shape;176;p1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14"/>
          <p:cNvSpPr txBox="1"/>
          <p:nvPr>
            <p:ph idx="1" type="body"/>
          </p:nvPr>
        </p:nvSpPr>
        <p:spPr>
          <a:xfrm>
            <a:off x="720000" y="1258450"/>
            <a:ext cx="7704000" cy="334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sz="1300"/>
            </a:lvl1pPr>
            <a:lvl2pPr indent="-317500" lvl="1" marL="914400" algn="l">
              <a:lnSpc>
                <a:spcPct val="100000"/>
              </a:lnSpc>
              <a:spcBef>
                <a:spcPts val="0"/>
              </a:spcBef>
              <a:spcAft>
                <a:spcPts val="0"/>
              </a:spcAft>
              <a:buSzPts val="1400"/>
              <a:buAutoNum type="alphaLcPeriod"/>
              <a:defRPr/>
            </a:lvl2pPr>
            <a:lvl3pPr indent="-317500" lvl="2" marL="1371600" algn="l">
              <a:lnSpc>
                <a:spcPct val="100000"/>
              </a:lnSpc>
              <a:spcBef>
                <a:spcPts val="0"/>
              </a:spcBef>
              <a:spcAft>
                <a:spcPts val="0"/>
              </a:spcAft>
              <a:buSzPts val="1400"/>
              <a:buAutoNum type="romanLcPeriod"/>
              <a:defRPr/>
            </a:lvl3pPr>
            <a:lvl4pPr indent="-317500" lvl="3" marL="1828800" algn="l">
              <a:lnSpc>
                <a:spcPct val="100000"/>
              </a:lnSpc>
              <a:spcBef>
                <a:spcPts val="0"/>
              </a:spcBef>
              <a:spcAft>
                <a:spcPts val="0"/>
              </a:spcAft>
              <a:buSzPts val="1400"/>
              <a:buAutoNum type="arabicPeriod"/>
              <a:defRPr/>
            </a:lvl4pPr>
            <a:lvl5pPr indent="-317500" lvl="4" marL="2286000" algn="l">
              <a:lnSpc>
                <a:spcPct val="100000"/>
              </a:lnSpc>
              <a:spcBef>
                <a:spcPts val="0"/>
              </a:spcBef>
              <a:spcAft>
                <a:spcPts val="0"/>
              </a:spcAft>
              <a:buSzPts val="1400"/>
              <a:buAutoNum type="alphaLcPeriod"/>
              <a:defRPr/>
            </a:lvl5pPr>
            <a:lvl6pPr indent="-317500" lvl="5" marL="2743200" algn="l">
              <a:lnSpc>
                <a:spcPct val="100000"/>
              </a:lnSpc>
              <a:spcBef>
                <a:spcPts val="0"/>
              </a:spcBef>
              <a:spcAft>
                <a:spcPts val="0"/>
              </a:spcAft>
              <a:buSzPts val="1400"/>
              <a:buAutoNum type="romanLcPeriod"/>
              <a:defRPr/>
            </a:lvl6pPr>
            <a:lvl7pPr indent="-317500" lvl="6" marL="3200400" algn="l">
              <a:lnSpc>
                <a:spcPct val="100000"/>
              </a:lnSpc>
              <a:spcBef>
                <a:spcPts val="0"/>
              </a:spcBef>
              <a:spcAft>
                <a:spcPts val="0"/>
              </a:spcAft>
              <a:buSzPts val="1400"/>
              <a:buAutoNum type="arabicPeriod"/>
              <a:defRPr/>
            </a:lvl7pPr>
            <a:lvl8pPr indent="-317500" lvl="7" marL="3657600" algn="l">
              <a:lnSpc>
                <a:spcPct val="100000"/>
              </a:lnSpc>
              <a:spcBef>
                <a:spcPts val="0"/>
              </a:spcBef>
              <a:spcAft>
                <a:spcPts val="0"/>
              </a:spcAft>
              <a:buSzPts val="1400"/>
              <a:buAutoNum type="alphaLcPeriod"/>
              <a:defRPr/>
            </a:lvl8pPr>
            <a:lvl9pPr indent="-317500" lvl="8" marL="4114800" algn="l">
              <a:lnSpc>
                <a:spcPct val="100000"/>
              </a:lnSpc>
              <a:spcBef>
                <a:spcPts val="0"/>
              </a:spcBef>
              <a:spcAft>
                <a:spcPts val="0"/>
              </a:spcAft>
              <a:buSzPts val="1400"/>
              <a:buAutoNum type="romanLcPeriod"/>
              <a:defRPr/>
            </a:lvl9pPr>
          </a:lstStyle>
          <a:p/>
        </p:txBody>
      </p:sp>
      <p:grpSp>
        <p:nvGrpSpPr>
          <p:cNvPr id="178" name="Google Shape;178;p14"/>
          <p:cNvGrpSpPr/>
          <p:nvPr/>
        </p:nvGrpSpPr>
        <p:grpSpPr>
          <a:xfrm>
            <a:off x="720072" y="540000"/>
            <a:ext cx="7704093" cy="577207"/>
            <a:chOff x="3667800" y="1583575"/>
            <a:chExt cx="4756200" cy="577207"/>
          </a:xfrm>
        </p:grpSpPr>
        <p:cxnSp>
          <p:nvCxnSpPr>
            <p:cNvPr id="179" name="Google Shape;179;p1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180" name="Google Shape;180;p1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1" name="Shape 181"/>
        <p:cNvGrpSpPr/>
        <p:nvPr/>
      </p:nvGrpSpPr>
      <p:grpSpPr>
        <a:xfrm>
          <a:off x="0" y="0"/>
          <a:ext cx="0" cy="0"/>
          <a:chOff x="0" y="0"/>
          <a:chExt cx="0" cy="0"/>
        </a:xfrm>
      </p:grpSpPr>
      <p:pic>
        <p:nvPicPr>
          <p:cNvPr id="182" name="Google Shape;182;p1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83" name="Google Shape;183;p15"/>
          <p:cNvGrpSpPr/>
          <p:nvPr/>
        </p:nvGrpSpPr>
        <p:grpSpPr>
          <a:xfrm>
            <a:off x="164250" y="145200"/>
            <a:ext cx="8815500" cy="4853100"/>
            <a:chOff x="164250" y="145200"/>
            <a:chExt cx="8815500" cy="4853100"/>
          </a:xfrm>
        </p:grpSpPr>
        <p:sp>
          <p:nvSpPr>
            <p:cNvPr id="184" name="Google Shape;184;p1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6" name="Google Shape;186;p1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87" name="Google Shape;187;p15"/>
          <p:cNvSpPr txBox="1"/>
          <p:nvPr>
            <p:ph type="title"/>
          </p:nvPr>
        </p:nvSpPr>
        <p:spPr>
          <a:xfrm>
            <a:off x="720000" y="543572"/>
            <a:ext cx="7704000" cy="5727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15"/>
          <p:cNvSpPr txBox="1"/>
          <p:nvPr>
            <p:ph idx="1" type="subTitle"/>
          </p:nvPr>
        </p:nvSpPr>
        <p:spPr>
          <a:xfrm>
            <a:off x="1291075" y="3854700"/>
            <a:ext cx="2907600" cy="74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 name="Google Shape;189;p15"/>
          <p:cNvSpPr txBox="1"/>
          <p:nvPr>
            <p:ph idx="2" type="subTitle"/>
          </p:nvPr>
        </p:nvSpPr>
        <p:spPr>
          <a:xfrm>
            <a:off x="4945950" y="3854700"/>
            <a:ext cx="2907600" cy="74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0" name="Google Shape;190;p15"/>
          <p:cNvSpPr txBox="1"/>
          <p:nvPr>
            <p:ph idx="3" type="subTitle"/>
          </p:nvPr>
        </p:nvSpPr>
        <p:spPr>
          <a:xfrm>
            <a:off x="1291081" y="3308670"/>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Arvo"/>
                <a:ea typeface="Arvo"/>
                <a:cs typeface="Arvo"/>
                <a:sym typeface="Arvo"/>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91" name="Google Shape;191;p15"/>
          <p:cNvSpPr txBox="1"/>
          <p:nvPr>
            <p:ph idx="4" type="subTitle"/>
          </p:nvPr>
        </p:nvSpPr>
        <p:spPr>
          <a:xfrm>
            <a:off x="4945956" y="3308670"/>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b="1" sz="2000">
                <a:latin typeface="Arvo"/>
                <a:ea typeface="Arvo"/>
                <a:cs typeface="Arvo"/>
                <a:sym typeface="Arvo"/>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92" name="Shape 192"/>
        <p:cNvGrpSpPr/>
        <p:nvPr/>
      </p:nvGrpSpPr>
      <p:grpSpPr>
        <a:xfrm>
          <a:off x="0" y="0"/>
          <a:ext cx="0" cy="0"/>
          <a:chOff x="0" y="0"/>
          <a:chExt cx="0" cy="0"/>
        </a:xfrm>
      </p:grpSpPr>
      <p:pic>
        <p:nvPicPr>
          <p:cNvPr id="193" name="Google Shape;193;p1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94" name="Google Shape;194;p16"/>
          <p:cNvGrpSpPr/>
          <p:nvPr/>
        </p:nvGrpSpPr>
        <p:grpSpPr>
          <a:xfrm>
            <a:off x="164250" y="145200"/>
            <a:ext cx="8815500" cy="4853100"/>
            <a:chOff x="164250" y="145200"/>
            <a:chExt cx="8815500" cy="4853100"/>
          </a:xfrm>
        </p:grpSpPr>
        <p:sp>
          <p:nvSpPr>
            <p:cNvPr id="195" name="Google Shape;195;p1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7" name="Google Shape;197;p1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98" name="Google Shape;198;p16"/>
          <p:cNvSpPr txBox="1"/>
          <p:nvPr>
            <p:ph type="title"/>
          </p:nvPr>
        </p:nvSpPr>
        <p:spPr>
          <a:xfrm>
            <a:off x="1100950" y="1302183"/>
            <a:ext cx="3473100" cy="134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9" name="Google Shape;199;p16"/>
          <p:cNvSpPr txBox="1"/>
          <p:nvPr>
            <p:ph idx="1" type="subTitle"/>
          </p:nvPr>
        </p:nvSpPr>
        <p:spPr>
          <a:xfrm>
            <a:off x="1100950" y="2661472"/>
            <a:ext cx="3473100" cy="150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02" name="Google Shape;202;p17"/>
          <p:cNvGrpSpPr/>
          <p:nvPr/>
        </p:nvGrpSpPr>
        <p:grpSpPr>
          <a:xfrm>
            <a:off x="164250" y="145200"/>
            <a:ext cx="8815500" cy="4853100"/>
            <a:chOff x="164250" y="145200"/>
            <a:chExt cx="8815500" cy="4853100"/>
          </a:xfrm>
        </p:grpSpPr>
        <p:sp>
          <p:nvSpPr>
            <p:cNvPr id="203" name="Google Shape;203;p1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17"/>
          <p:cNvSpPr txBox="1"/>
          <p:nvPr>
            <p:ph type="title"/>
          </p:nvPr>
        </p:nvSpPr>
        <p:spPr>
          <a:xfrm>
            <a:off x="4800454" y="3796375"/>
            <a:ext cx="3264000" cy="79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6" name="Shape 206"/>
        <p:cNvGrpSpPr/>
        <p:nvPr/>
      </p:nvGrpSpPr>
      <p:grpSpPr>
        <a:xfrm>
          <a:off x="0" y="0"/>
          <a:ext cx="0" cy="0"/>
          <a:chOff x="0" y="0"/>
          <a:chExt cx="0" cy="0"/>
        </a:xfrm>
      </p:grpSpPr>
      <p:pic>
        <p:nvPicPr>
          <p:cNvPr id="207" name="Google Shape;207;p1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08" name="Google Shape;208;p18"/>
          <p:cNvGrpSpPr/>
          <p:nvPr/>
        </p:nvGrpSpPr>
        <p:grpSpPr>
          <a:xfrm>
            <a:off x="164250" y="145200"/>
            <a:ext cx="8815500" cy="4853100"/>
            <a:chOff x="164250" y="145200"/>
            <a:chExt cx="8815500" cy="4853100"/>
          </a:xfrm>
        </p:grpSpPr>
        <p:sp>
          <p:nvSpPr>
            <p:cNvPr id="209" name="Google Shape;209;p1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1" name="Google Shape;211;p1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12" name="Google Shape;212;p18"/>
          <p:cNvSpPr txBox="1"/>
          <p:nvPr>
            <p:ph hasCustomPrompt="1" type="title"/>
          </p:nvPr>
        </p:nvSpPr>
        <p:spPr>
          <a:xfrm>
            <a:off x="1896250" y="2807350"/>
            <a:ext cx="53472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7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13" name="Google Shape;213;p18"/>
          <p:cNvSpPr txBox="1"/>
          <p:nvPr>
            <p:ph idx="1" type="subTitle"/>
          </p:nvPr>
        </p:nvSpPr>
        <p:spPr>
          <a:xfrm>
            <a:off x="2319325" y="4158575"/>
            <a:ext cx="4509300" cy="31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4" name="Shape 21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215" name="Shape 215"/>
        <p:cNvGrpSpPr/>
        <p:nvPr/>
      </p:nvGrpSpPr>
      <p:grpSpPr>
        <a:xfrm>
          <a:off x="0" y="0"/>
          <a:ext cx="0" cy="0"/>
          <a:chOff x="0" y="0"/>
          <a:chExt cx="0" cy="0"/>
        </a:xfrm>
      </p:grpSpPr>
      <p:pic>
        <p:nvPicPr>
          <p:cNvPr id="216" name="Google Shape;216;p20"/>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17" name="Google Shape;217;p20"/>
          <p:cNvGrpSpPr/>
          <p:nvPr/>
        </p:nvGrpSpPr>
        <p:grpSpPr>
          <a:xfrm>
            <a:off x="164250" y="145200"/>
            <a:ext cx="8815500" cy="4853100"/>
            <a:chOff x="164250" y="145200"/>
            <a:chExt cx="8815500" cy="4853100"/>
          </a:xfrm>
        </p:grpSpPr>
        <p:sp>
          <p:nvSpPr>
            <p:cNvPr id="218" name="Google Shape;218;p20"/>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0" name="Google Shape;220;p20"/>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1" name="Google Shape;221;p20"/>
          <p:cNvSpPr txBox="1"/>
          <p:nvPr>
            <p:ph type="title"/>
          </p:nvPr>
        </p:nvSpPr>
        <p:spPr>
          <a:xfrm>
            <a:off x="4475196" y="3245996"/>
            <a:ext cx="3852000" cy="348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22" name="Google Shape;222;p20"/>
          <p:cNvSpPr txBox="1"/>
          <p:nvPr>
            <p:ph idx="1" type="subTitle"/>
          </p:nvPr>
        </p:nvSpPr>
        <p:spPr>
          <a:xfrm>
            <a:off x="4433550" y="1729646"/>
            <a:ext cx="3905100" cy="144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8" name="Google Shape;18;p3"/>
          <p:cNvGrpSpPr/>
          <p:nvPr/>
        </p:nvGrpSpPr>
        <p:grpSpPr>
          <a:xfrm>
            <a:off x="164250" y="145200"/>
            <a:ext cx="8815500" cy="4853100"/>
            <a:chOff x="164250" y="145200"/>
            <a:chExt cx="8815500" cy="4853100"/>
          </a:xfrm>
        </p:grpSpPr>
        <p:sp>
          <p:nvSpPr>
            <p:cNvPr id="19" name="Google Shape;19;p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 name="Google Shape;21;p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 name="Google Shape;22;p3"/>
          <p:cNvSpPr txBox="1"/>
          <p:nvPr>
            <p:ph type="title"/>
          </p:nvPr>
        </p:nvSpPr>
        <p:spPr>
          <a:xfrm>
            <a:off x="3907493" y="1578615"/>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3" name="Google Shape;23;p3"/>
          <p:cNvSpPr txBox="1"/>
          <p:nvPr>
            <p:ph idx="2" type="title"/>
          </p:nvPr>
        </p:nvSpPr>
        <p:spPr>
          <a:xfrm>
            <a:off x="4599561" y="93577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3"/>
          <p:cNvSpPr txBox="1"/>
          <p:nvPr>
            <p:ph idx="1" type="subTitle"/>
          </p:nvPr>
        </p:nvSpPr>
        <p:spPr>
          <a:xfrm>
            <a:off x="3907493" y="2032690"/>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3" type="title"/>
          </p:nvPr>
        </p:nvSpPr>
        <p:spPr>
          <a:xfrm>
            <a:off x="6350393" y="1578611"/>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 name="Google Shape;26;p3"/>
          <p:cNvSpPr txBox="1"/>
          <p:nvPr>
            <p:ph idx="4" type="title"/>
          </p:nvPr>
        </p:nvSpPr>
        <p:spPr>
          <a:xfrm>
            <a:off x="7050143" y="93577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3"/>
          <p:cNvSpPr txBox="1"/>
          <p:nvPr>
            <p:ph idx="5" type="subTitle"/>
          </p:nvPr>
        </p:nvSpPr>
        <p:spPr>
          <a:xfrm>
            <a:off x="6350393" y="2028615"/>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6" type="title"/>
          </p:nvPr>
        </p:nvSpPr>
        <p:spPr>
          <a:xfrm>
            <a:off x="3907493" y="3572193"/>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 name="Google Shape;29;p3"/>
          <p:cNvSpPr txBox="1"/>
          <p:nvPr>
            <p:ph idx="7" type="title"/>
          </p:nvPr>
        </p:nvSpPr>
        <p:spPr>
          <a:xfrm>
            <a:off x="4607243" y="2922761"/>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3"/>
          <p:cNvSpPr txBox="1"/>
          <p:nvPr>
            <p:ph idx="8" type="subTitle"/>
          </p:nvPr>
        </p:nvSpPr>
        <p:spPr>
          <a:xfrm>
            <a:off x="3907493" y="4026118"/>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9" type="title"/>
          </p:nvPr>
        </p:nvSpPr>
        <p:spPr>
          <a:xfrm>
            <a:off x="6350393" y="3568118"/>
            <a:ext cx="20652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2" name="Google Shape;32;p3"/>
          <p:cNvSpPr txBox="1"/>
          <p:nvPr>
            <p:ph idx="13" type="title"/>
          </p:nvPr>
        </p:nvSpPr>
        <p:spPr>
          <a:xfrm>
            <a:off x="7050143" y="2918686"/>
            <a:ext cx="66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3"/>
          <p:cNvSpPr txBox="1"/>
          <p:nvPr>
            <p:ph idx="14" type="subTitle"/>
          </p:nvPr>
        </p:nvSpPr>
        <p:spPr>
          <a:xfrm>
            <a:off x="6350393" y="4022043"/>
            <a:ext cx="20652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
          <p:cNvSpPr txBox="1"/>
          <p:nvPr>
            <p:ph idx="15" type="title"/>
          </p:nvPr>
        </p:nvSpPr>
        <p:spPr>
          <a:xfrm>
            <a:off x="720000" y="734371"/>
            <a:ext cx="2899800" cy="91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
    <p:spTree>
      <p:nvGrpSpPr>
        <p:cNvPr id="223" name="Shape 223"/>
        <p:cNvGrpSpPr/>
        <p:nvPr/>
      </p:nvGrpSpPr>
      <p:grpSpPr>
        <a:xfrm>
          <a:off x="0" y="0"/>
          <a:ext cx="0" cy="0"/>
          <a:chOff x="0" y="0"/>
          <a:chExt cx="0" cy="0"/>
        </a:xfrm>
      </p:grpSpPr>
      <p:pic>
        <p:nvPicPr>
          <p:cNvPr id="224" name="Google Shape;224;p21"/>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25" name="Google Shape;225;p21"/>
          <p:cNvGrpSpPr/>
          <p:nvPr/>
        </p:nvGrpSpPr>
        <p:grpSpPr>
          <a:xfrm>
            <a:off x="164250" y="145200"/>
            <a:ext cx="8815500" cy="4853100"/>
            <a:chOff x="164250" y="145200"/>
            <a:chExt cx="8815500" cy="4853100"/>
          </a:xfrm>
        </p:grpSpPr>
        <p:sp>
          <p:nvSpPr>
            <p:cNvPr id="226" name="Google Shape;226;p21"/>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1"/>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8" name="Google Shape;228;p21"/>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29" name="Google Shape;229;p21"/>
          <p:cNvSpPr txBox="1"/>
          <p:nvPr>
            <p:ph type="title"/>
          </p:nvPr>
        </p:nvSpPr>
        <p:spPr>
          <a:xfrm>
            <a:off x="4568826" y="1370925"/>
            <a:ext cx="3405300" cy="199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0" name="Google Shape;230;p21"/>
          <p:cNvSpPr txBox="1"/>
          <p:nvPr>
            <p:ph idx="1" type="subTitle"/>
          </p:nvPr>
        </p:nvSpPr>
        <p:spPr>
          <a:xfrm>
            <a:off x="4568836" y="3411596"/>
            <a:ext cx="3692400" cy="66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231" name="Shape 231"/>
        <p:cNvGrpSpPr/>
        <p:nvPr/>
      </p:nvGrpSpPr>
      <p:grpSpPr>
        <a:xfrm>
          <a:off x="0" y="0"/>
          <a:ext cx="0" cy="0"/>
          <a:chOff x="0" y="0"/>
          <a:chExt cx="0" cy="0"/>
        </a:xfrm>
      </p:grpSpPr>
      <p:pic>
        <p:nvPicPr>
          <p:cNvPr id="232" name="Google Shape;232;p2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33" name="Google Shape;233;p22"/>
          <p:cNvGrpSpPr/>
          <p:nvPr/>
        </p:nvGrpSpPr>
        <p:grpSpPr>
          <a:xfrm>
            <a:off x="164250" y="145200"/>
            <a:ext cx="8815500" cy="4853100"/>
            <a:chOff x="164250" y="145200"/>
            <a:chExt cx="8815500" cy="4853100"/>
          </a:xfrm>
        </p:grpSpPr>
        <p:sp>
          <p:nvSpPr>
            <p:cNvPr id="234" name="Google Shape;234;p22"/>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2"/>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6" name="Google Shape;236;p22"/>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37" name="Google Shape;237;p22"/>
          <p:cNvSpPr txBox="1"/>
          <p:nvPr>
            <p:ph type="title"/>
          </p:nvPr>
        </p:nvSpPr>
        <p:spPr>
          <a:xfrm>
            <a:off x="956747" y="1565529"/>
            <a:ext cx="3471000" cy="69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238" name="Google Shape;238;p22"/>
          <p:cNvSpPr txBox="1"/>
          <p:nvPr>
            <p:ph idx="1" type="subTitle"/>
          </p:nvPr>
        </p:nvSpPr>
        <p:spPr>
          <a:xfrm>
            <a:off x="956747" y="2290654"/>
            <a:ext cx="3471000" cy="127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41" name="Google Shape;241;p23"/>
          <p:cNvGrpSpPr/>
          <p:nvPr/>
        </p:nvGrpSpPr>
        <p:grpSpPr>
          <a:xfrm>
            <a:off x="164250" y="145200"/>
            <a:ext cx="8815500" cy="4853100"/>
            <a:chOff x="164250" y="145200"/>
            <a:chExt cx="8815500" cy="4853100"/>
          </a:xfrm>
        </p:grpSpPr>
        <p:sp>
          <p:nvSpPr>
            <p:cNvPr id="242" name="Google Shape;242;p23"/>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4" name="Google Shape;244;p23"/>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45" name="Google Shape;245;p23"/>
          <p:cNvSpPr txBox="1"/>
          <p:nvPr>
            <p:ph type="title"/>
          </p:nvPr>
        </p:nvSpPr>
        <p:spPr>
          <a:xfrm>
            <a:off x="720000" y="54357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6" name="Google Shape;246;p23"/>
          <p:cNvSpPr txBox="1"/>
          <p:nvPr>
            <p:ph idx="1" type="body"/>
          </p:nvPr>
        </p:nvSpPr>
        <p:spPr>
          <a:xfrm>
            <a:off x="720000" y="1277800"/>
            <a:ext cx="3852000" cy="3325500"/>
          </a:xfrm>
          <a:prstGeom prst="rect">
            <a:avLst/>
          </a:prstGeom>
          <a:noFill/>
          <a:ln>
            <a:noFill/>
          </a:ln>
        </p:spPr>
        <p:txBody>
          <a:bodyPr anchorCtr="0" anchor="b"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47" name="Google Shape;247;p23"/>
          <p:cNvSpPr txBox="1"/>
          <p:nvPr>
            <p:ph idx="2" type="body"/>
          </p:nvPr>
        </p:nvSpPr>
        <p:spPr>
          <a:xfrm>
            <a:off x="4572000" y="1278075"/>
            <a:ext cx="3852000" cy="1697100"/>
          </a:xfrm>
          <a:prstGeom prst="rect">
            <a:avLst/>
          </a:prstGeom>
          <a:noFill/>
          <a:ln>
            <a:noFill/>
          </a:ln>
        </p:spPr>
        <p:txBody>
          <a:bodyPr anchorCtr="0" anchor="b"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48" name="Google Shape;248;p23"/>
          <p:cNvGrpSpPr/>
          <p:nvPr/>
        </p:nvGrpSpPr>
        <p:grpSpPr>
          <a:xfrm>
            <a:off x="720072" y="540000"/>
            <a:ext cx="7704093" cy="577207"/>
            <a:chOff x="3667800" y="1583575"/>
            <a:chExt cx="4756200" cy="577207"/>
          </a:xfrm>
        </p:grpSpPr>
        <p:cxnSp>
          <p:nvCxnSpPr>
            <p:cNvPr id="249" name="Google Shape;249;p2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50" name="Google Shape;250;p2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251" name="Shape 251"/>
        <p:cNvGrpSpPr/>
        <p:nvPr/>
      </p:nvGrpSpPr>
      <p:grpSpPr>
        <a:xfrm>
          <a:off x="0" y="0"/>
          <a:ext cx="0" cy="0"/>
          <a:chOff x="0" y="0"/>
          <a:chExt cx="0" cy="0"/>
        </a:xfrm>
      </p:grpSpPr>
      <p:pic>
        <p:nvPicPr>
          <p:cNvPr id="252" name="Google Shape;252;p2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53" name="Google Shape;253;p24"/>
          <p:cNvGrpSpPr/>
          <p:nvPr/>
        </p:nvGrpSpPr>
        <p:grpSpPr>
          <a:xfrm>
            <a:off x="164250" y="145200"/>
            <a:ext cx="8815500" cy="4853100"/>
            <a:chOff x="164250" y="145200"/>
            <a:chExt cx="8815500" cy="4853100"/>
          </a:xfrm>
        </p:grpSpPr>
        <p:sp>
          <p:nvSpPr>
            <p:cNvPr id="254" name="Google Shape;254;p2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6" name="Google Shape;256;p2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57" name="Google Shape;257;p24"/>
          <p:cNvSpPr txBox="1"/>
          <p:nvPr>
            <p:ph type="title"/>
          </p:nvPr>
        </p:nvSpPr>
        <p:spPr>
          <a:xfrm>
            <a:off x="720000" y="541786"/>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8" name="Google Shape;258;p24"/>
          <p:cNvSpPr txBox="1"/>
          <p:nvPr>
            <p:ph idx="1" type="body"/>
          </p:nvPr>
        </p:nvSpPr>
        <p:spPr>
          <a:xfrm>
            <a:off x="720000" y="1596525"/>
            <a:ext cx="3597300" cy="2639400"/>
          </a:xfrm>
          <a:prstGeom prst="rect">
            <a:avLst/>
          </a:prstGeom>
          <a:noFill/>
          <a:ln>
            <a:noFill/>
          </a:ln>
        </p:spPr>
        <p:txBody>
          <a:bodyPr anchorCtr="0" anchor="b"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59" name="Google Shape;259;p24"/>
          <p:cNvSpPr txBox="1"/>
          <p:nvPr>
            <p:ph idx="2" type="body"/>
          </p:nvPr>
        </p:nvSpPr>
        <p:spPr>
          <a:xfrm>
            <a:off x="4826700" y="1596525"/>
            <a:ext cx="3597300" cy="2639400"/>
          </a:xfrm>
          <a:prstGeom prst="rect">
            <a:avLst/>
          </a:prstGeom>
          <a:noFill/>
          <a:ln>
            <a:noFill/>
          </a:ln>
        </p:spPr>
        <p:txBody>
          <a:bodyPr anchorCtr="0" anchor="b"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60" name="Google Shape;260;p24"/>
          <p:cNvGrpSpPr/>
          <p:nvPr/>
        </p:nvGrpSpPr>
        <p:grpSpPr>
          <a:xfrm>
            <a:off x="720072" y="540000"/>
            <a:ext cx="7704093" cy="577207"/>
            <a:chOff x="3667800" y="1583575"/>
            <a:chExt cx="4756200" cy="577207"/>
          </a:xfrm>
        </p:grpSpPr>
        <p:cxnSp>
          <p:nvCxnSpPr>
            <p:cNvPr id="261" name="Google Shape;261;p2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62" name="Google Shape;262;p2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_1">
    <p:spTree>
      <p:nvGrpSpPr>
        <p:cNvPr id="263" name="Shape 263"/>
        <p:cNvGrpSpPr/>
        <p:nvPr/>
      </p:nvGrpSpPr>
      <p:grpSpPr>
        <a:xfrm>
          <a:off x="0" y="0"/>
          <a:ext cx="0" cy="0"/>
          <a:chOff x="0" y="0"/>
          <a:chExt cx="0" cy="0"/>
        </a:xfrm>
      </p:grpSpPr>
      <p:pic>
        <p:nvPicPr>
          <p:cNvPr id="264" name="Google Shape;264;p2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65" name="Google Shape;265;p25"/>
          <p:cNvGrpSpPr/>
          <p:nvPr/>
        </p:nvGrpSpPr>
        <p:grpSpPr>
          <a:xfrm>
            <a:off x="164250" y="145200"/>
            <a:ext cx="8815500" cy="4853100"/>
            <a:chOff x="164250" y="145200"/>
            <a:chExt cx="8815500" cy="4853100"/>
          </a:xfrm>
        </p:grpSpPr>
        <p:sp>
          <p:nvSpPr>
            <p:cNvPr id="266" name="Google Shape;266;p2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8" name="Google Shape;268;p2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69" name="Google Shape;269;p25"/>
          <p:cNvSpPr txBox="1"/>
          <p:nvPr>
            <p:ph type="title"/>
          </p:nvPr>
        </p:nvSpPr>
        <p:spPr>
          <a:xfrm>
            <a:off x="1626529" y="2950200"/>
            <a:ext cx="1894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70" name="Google Shape;270;p25"/>
          <p:cNvSpPr txBox="1"/>
          <p:nvPr>
            <p:ph idx="1" type="subTitle"/>
          </p:nvPr>
        </p:nvSpPr>
        <p:spPr>
          <a:xfrm>
            <a:off x="1628900" y="4084500"/>
            <a:ext cx="18948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1" name="Google Shape;271;p25"/>
          <p:cNvSpPr txBox="1"/>
          <p:nvPr>
            <p:ph idx="2" type="title"/>
          </p:nvPr>
        </p:nvSpPr>
        <p:spPr>
          <a:xfrm>
            <a:off x="5616071" y="2950200"/>
            <a:ext cx="1892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45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72" name="Google Shape;272;p25"/>
          <p:cNvSpPr txBox="1"/>
          <p:nvPr>
            <p:ph idx="3" type="subTitle"/>
          </p:nvPr>
        </p:nvSpPr>
        <p:spPr>
          <a:xfrm>
            <a:off x="5618426" y="4084500"/>
            <a:ext cx="1892400" cy="51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3" name="Google Shape;273;p25"/>
          <p:cNvSpPr txBox="1"/>
          <p:nvPr>
            <p:ph idx="4" type="subTitle"/>
          </p:nvPr>
        </p:nvSpPr>
        <p:spPr>
          <a:xfrm>
            <a:off x="1628893" y="3619200"/>
            <a:ext cx="1894800" cy="38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Hind"/>
              <a:buNone/>
              <a:defRPr b="1" sz="2000">
                <a:latin typeface="Arvo"/>
                <a:ea typeface="Arvo"/>
                <a:cs typeface="Arvo"/>
                <a:sym typeface="Arvo"/>
              </a:defRPr>
            </a:lvl1pPr>
            <a:lvl2pPr lvl="1" algn="ctr">
              <a:lnSpc>
                <a:spcPct val="100000"/>
              </a:lnSpc>
              <a:spcBef>
                <a:spcPts val="0"/>
              </a:spcBef>
              <a:spcAft>
                <a:spcPts val="0"/>
              </a:spcAft>
              <a:buSzPts val="2000"/>
              <a:buFont typeface="Hind"/>
              <a:buNone/>
              <a:defRPr b="1" sz="2000">
                <a:latin typeface="Hind"/>
                <a:ea typeface="Hind"/>
                <a:cs typeface="Hind"/>
                <a:sym typeface="Hind"/>
              </a:defRPr>
            </a:lvl2pPr>
            <a:lvl3pPr lvl="2" algn="ctr">
              <a:lnSpc>
                <a:spcPct val="100000"/>
              </a:lnSpc>
              <a:spcBef>
                <a:spcPts val="0"/>
              </a:spcBef>
              <a:spcAft>
                <a:spcPts val="0"/>
              </a:spcAft>
              <a:buSzPts val="2000"/>
              <a:buFont typeface="Hind"/>
              <a:buNone/>
              <a:defRPr b="1" sz="2000">
                <a:latin typeface="Hind"/>
                <a:ea typeface="Hind"/>
                <a:cs typeface="Hind"/>
                <a:sym typeface="Hind"/>
              </a:defRPr>
            </a:lvl3pPr>
            <a:lvl4pPr lvl="3" algn="ctr">
              <a:lnSpc>
                <a:spcPct val="100000"/>
              </a:lnSpc>
              <a:spcBef>
                <a:spcPts val="0"/>
              </a:spcBef>
              <a:spcAft>
                <a:spcPts val="0"/>
              </a:spcAft>
              <a:buSzPts val="2000"/>
              <a:buFont typeface="Hind"/>
              <a:buNone/>
              <a:defRPr b="1" sz="2000">
                <a:latin typeface="Hind"/>
                <a:ea typeface="Hind"/>
                <a:cs typeface="Hind"/>
                <a:sym typeface="Hind"/>
              </a:defRPr>
            </a:lvl4pPr>
            <a:lvl5pPr lvl="4" algn="ctr">
              <a:lnSpc>
                <a:spcPct val="100000"/>
              </a:lnSpc>
              <a:spcBef>
                <a:spcPts val="0"/>
              </a:spcBef>
              <a:spcAft>
                <a:spcPts val="0"/>
              </a:spcAft>
              <a:buSzPts val="2000"/>
              <a:buFont typeface="Hind"/>
              <a:buNone/>
              <a:defRPr b="1" sz="2000">
                <a:latin typeface="Hind"/>
                <a:ea typeface="Hind"/>
                <a:cs typeface="Hind"/>
                <a:sym typeface="Hind"/>
              </a:defRPr>
            </a:lvl5pPr>
            <a:lvl6pPr lvl="5" algn="ctr">
              <a:lnSpc>
                <a:spcPct val="100000"/>
              </a:lnSpc>
              <a:spcBef>
                <a:spcPts val="0"/>
              </a:spcBef>
              <a:spcAft>
                <a:spcPts val="0"/>
              </a:spcAft>
              <a:buSzPts val="2000"/>
              <a:buFont typeface="Hind"/>
              <a:buNone/>
              <a:defRPr b="1" sz="2000">
                <a:latin typeface="Hind"/>
                <a:ea typeface="Hind"/>
                <a:cs typeface="Hind"/>
                <a:sym typeface="Hind"/>
              </a:defRPr>
            </a:lvl6pPr>
            <a:lvl7pPr lvl="6" algn="ctr">
              <a:lnSpc>
                <a:spcPct val="100000"/>
              </a:lnSpc>
              <a:spcBef>
                <a:spcPts val="0"/>
              </a:spcBef>
              <a:spcAft>
                <a:spcPts val="0"/>
              </a:spcAft>
              <a:buSzPts val="2000"/>
              <a:buFont typeface="Hind"/>
              <a:buNone/>
              <a:defRPr b="1" sz="2000">
                <a:latin typeface="Hind"/>
                <a:ea typeface="Hind"/>
                <a:cs typeface="Hind"/>
                <a:sym typeface="Hind"/>
              </a:defRPr>
            </a:lvl7pPr>
            <a:lvl8pPr lvl="7" algn="ctr">
              <a:lnSpc>
                <a:spcPct val="100000"/>
              </a:lnSpc>
              <a:spcBef>
                <a:spcPts val="0"/>
              </a:spcBef>
              <a:spcAft>
                <a:spcPts val="0"/>
              </a:spcAft>
              <a:buSzPts val="2000"/>
              <a:buFont typeface="Hind"/>
              <a:buNone/>
              <a:defRPr b="1" sz="2000">
                <a:latin typeface="Hind"/>
                <a:ea typeface="Hind"/>
                <a:cs typeface="Hind"/>
                <a:sym typeface="Hind"/>
              </a:defRPr>
            </a:lvl8pPr>
            <a:lvl9pPr lvl="8" algn="ctr">
              <a:lnSpc>
                <a:spcPct val="100000"/>
              </a:lnSpc>
              <a:spcBef>
                <a:spcPts val="0"/>
              </a:spcBef>
              <a:spcAft>
                <a:spcPts val="0"/>
              </a:spcAft>
              <a:buSzPts val="2000"/>
              <a:buFont typeface="Hind"/>
              <a:buNone/>
              <a:defRPr b="1" sz="2000">
                <a:latin typeface="Hind"/>
                <a:ea typeface="Hind"/>
                <a:cs typeface="Hind"/>
                <a:sym typeface="Hind"/>
              </a:defRPr>
            </a:lvl9pPr>
          </a:lstStyle>
          <a:p/>
        </p:txBody>
      </p:sp>
      <p:sp>
        <p:nvSpPr>
          <p:cNvPr id="274" name="Google Shape;274;p25"/>
          <p:cNvSpPr txBox="1"/>
          <p:nvPr>
            <p:ph idx="5" type="subTitle"/>
          </p:nvPr>
        </p:nvSpPr>
        <p:spPr>
          <a:xfrm>
            <a:off x="5618429" y="3619200"/>
            <a:ext cx="1892400" cy="38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Hind"/>
              <a:buNone/>
              <a:defRPr b="1" sz="2000">
                <a:latin typeface="Arvo"/>
                <a:ea typeface="Arvo"/>
                <a:cs typeface="Arvo"/>
                <a:sym typeface="Arvo"/>
              </a:defRPr>
            </a:lvl1pPr>
            <a:lvl2pPr lvl="1" algn="ctr">
              <a:lnSpc>
                <a:spcPct val="100000"/>
              </a:lnSpc>
              <a:spcBef>
                <a:spcPts val="0"/>
              </a:spcBef>
              <a:spcAft>
                <a:spcPts val="0"/>
              </a:spcAft>
              <a:buSzPts val="2000"/>
              <a:buFont typeface="Hind"/>
              <a:buNone/>
              <a:defRPr b="1" sz="2000">
                <a:latin typeface="Hind"/>
                <a:ea typeface="Hind"/>
                <a:cs typeface="Hind"/>
                <a:sym typeface="Hind"/>
              </a:defRPr>
            </a:lvl2pPr>
            <a:lvl3pPr lvl="2" algn="ctr">
              <a:lnSpc>
                <a:spcPct val="100000"/>
              </a:lnSpc>
              <a:spcBef>
                <a:spcPts val="0"/>
              </a:spcBef>
              <a:spcAft>
                <a:spcPts val="0"/>
              </a:spcAft>
              <a:buSzPts val="2000"/>
              <a:buFont typeface="Hind"/>
              <a:buNone/>
              <a:defRPr b="1" sz="2000">
                <a:latin typeface="Hind"/>
                <a:ea typeface="Hind"/>
                <a:cs typeface="Hind"/>
                <a:sym typeface="Hind"/>
              </a:defRPr>
            </a:lvl3pPr>
            <a:lvl4pPr lvl="3" algn="ctr">
              <a:lnSpc>
                <a:spcPct val="100000"/>
              </a:lnSpc>
              <a:spcBef>
                <a:spcPts val="0"/>
              </a:spcBef>
              <a:spcAft>
                <a:spcPts val="0"/>
              </a:spcAft>
              <a:buSzPts val="2000"/>
              <a:buFont typeface="Hind"/>
              <a:buNone/>
              <a:defRPr b="1" sz="2000">
                <a:latin typeface="Hind"/>
                <a:ea typeface="Hind"/>
                <a:cs typeface="Hind"/>
                <a:sym typeface="Hind"/>
              </a:defRPr>
            </a:lvl4pPr>
            <a:lvl5pPr lvl="4" algn="ctr">
              <a:lnSpc>
                <a:spcPct val="100000"/>
              </a:lnSpc>
              <a:spcBef>
                <a:spcPts val="0"/>
              </a:spcBef>
              <a:spcAft>
                <a:spcPts val="0"/>
              </a:spcAft>
              <a:buSzPts val="2000"/>
              <a:buFont typeface="Hind"/>
              <a:buNone/>
              <a:defRPr b="1" sz="2000">
                <a:latin typeface="Hind"/>
                <a:ea typeface="Hind"/>
                <a:cs typeface="Hind"/>
                <a:sym typeface="Hind"/>
              </a:defRPr>
            </a:lvl5pPr>
            <a:lvl6pPr lvl="5" algn="ctr">
              <a:lnSpc>
                <a:spcPct val="100000"/>
              </a:lnSpc>
              <a:spcBef>
                <a:spcPts val="0"/>
              </a:spcBef>
              <a:spcAft>
                <a:spcPts val="0"/>
              </a:spcAft>
              <a:buSzPts val="2000"/>
              <a:buFont typeface="Hind"/>
              <a:buNone/>
              <a:defRPr b="1" sz="2000">
                <a:latin typeface="Hind"/>
                <a:ea typeface="Hind"/>
                <a:cs typeface="Hind"/>
                <a:sym typeface="Hind"/>
              </a:defRPr>
            </a:lvl6pPr>
            <a:lvl7pPr lvl="6" algn="ctr">
              <a:lnSpc>
                <a:spcPct val="100000"/>
              </a:lnSpc>
              <a:spcBef>
                <a:spcPts val="0"/>
              </a:spcBef>
              <a:spcAft>
                <a:spcPts val="0"/>
              </a:spcAft>
              <a:buSzPts val="2000"/>
              <a:buFont typeface="Hind"/>
              <a:buNone/>
              <a:defRPr b="1" sz="2000">
                <a:latin typeface="Hind"/>
                <a:ea typeface="Hind"/>
                <a:cs typeface="Hind"/>
                <a:sym typeface="Hind"/>
              </a:defRPr>
            </a:lvl7pPr>
            <a:lvl8pPr lvl="7" algn="ctr">
              <a:lnSpc>
                <a:spcPct val="100000"/>
              </a:lnSpc>
              <a:spcBef>
                <a:spcPts val="0"/>
              </a:spcBef>
              <a:spcAft>
                <a:spcPts val="0"/>
              </a:spcAft>
              <a:buSzPts val="2000"/>
              <a:buFont typeface="Hind"/>
              <a:buNone/>
              <a:defRPr b="1" sz="2000">
                <a:latin typeface="Hind"/>
                <a:ea typeface="Hind"/>
                <a:cs typeface="Hind"/>
                <a:sym typeface="Hind"/>
              </a:defRPr>
            </a:lvl8pPr>
            <a:lvl9pPr lvl="8" algn="ctr">
              <a:lnSpc>
                <a:spcPct val="100000"/>
              </a:lnSpc>
              <a:spcBef>
                <a:spcPts val="0"/>
              </a:spcBef>
              <a:spcAft>
                <a:spcPts val="0"/>
              </a:spcAft>
              <a:buSzPts val="2000"/>
              <a:buFont typeface="Hind"/>
              <a:buNone/>
              <a:defRPr b="1" sz="2000">
                <a:latin typeface="Hind"/>
                <a:ea typeface="Hind"/>
                <a:cs typeface="Hind"/>
                <a:sym typeface="Hind"/>
              </a:defRPr>
            </a:lvl9pPr>
          </a:lstStyle>
          <a:p/>
        </p:txBody>
      </p:sp>
      <p:sp>
        <p:nvSpPr>
          <p:cNvPr id="275" name="Google Shape;275;p25"/>
          <p:cNvSpPr txBox="1"/>
          <p:nvPr>
            <p:ph idx="6"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76" name="Google Shape;276;p25"/>
          <p:cNvGrpSpPr/>
          <p:nvPr/>
        </p:nvGrpSpPr>
        <p:grpSpPr>
          <a:xfrm>
            <a:off x="720072" y="540000"/>
            <a:ext cx="7704093" cy="577207"/>
            <a:chOff x="3667800" y="1583575"/>
            <a:chExt cx="4756200" cy="577207"/>
          </a:xfrm>
        </p:grpSpPr>
        <p:cxnSp>
          <p:nvCxnSpPr>
            <p:cNvPr id="277" name="Google Shape;277;p2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78" name="Google Shape;278;p2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79" name="Shape 279"/>
        <p:cNvGrpSpPr/>
        <p:nvPr/>
      </p:nvGrpSpPr>
      <p:grpSpPr>
        <a:xfrm>
          <a:off x="0" y="0"/>
          <a:ext cx="0" cy="0"/>
          <a:chOff x="0" y="0"/>
          <a:chExt cx="0" cy="0"/>
        </a:xfrm>
      </p:grpSpPr>
      <p:pic>
        <p:nvPicPr>
          <p:cNvPr id="280" name="Google Shape;280;p2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81" name="Google Shape;281;p26"/>
          <p:cNvGrpSpPr/>
          <p:nvPr/>
        </p:nvGrpSpPr>
        <p:grpSpPr>
          <a:xfrm>
            <a:off x="164250" y="145200"/>
            <a:ext cx="8815500" cy="4853100"/>
            <a:chOff x="164250" y="145200"/>
            <a:chExt cx="8815500" cy="4853100"/>
          </a:xfrm>
        </p:grpSpPr>
        <p:sp>
          <p:nvSpPr>
            <p:cNvPr id="282" name="Google Shape;282;p2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4" name="Google Shape;284;p2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85" name="Google Shape;285;p26"/>
          <p:cNvSpPr txBox="1"/>
          <p:nvPr>
            <p:ph type="title"/>
          </p:nvPr>
        </p:nvSpPr>
        <p:spPr>
          <a:xfrm>
            <a:off x="720000" y="543024"/>
            <a:ext cx="3852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86" name="Google Shape;286;p26"/>
          <p:cNvGrpSpPr/>
          <p:nvPr/>
        </p:nvGrpSpPr>
        <p:grpSpPr>
          <a:xfrm>
            <a:off x="720109" y="540020"/>
            <a:ext cx="3852046" cy="577207"/>
            <a:chOff x="3667800" y="1583575"/>
            <a:chExt cx="4756200" cy="577207"/>
          </a:xfrm>
        </p:grpSpPr>
        <p:cxnSp>
          <p:nvCxnSpPr>
            <p:cNvPr id="287" name="Google Shape;287;p2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88" name="Google Shape;288;p2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289" name="Shape 289"/>
        <p:cNvGrpSpPr/>
        <p:nvPr/>
      </p:nvGrpSpPr>
      <p:grpSpPr>
        <a:xfrm>
          <a:off x="0" y="0"/>
          <a:ext cx="0" cy="0"/>
          <a:chOff x="0" y="0"/>
          <a:chExt cx="0" cy="0"/>
        </a:xfrm>
      </p:grpSpPr>
      <p:pic>
        <p:nvPicPr>
          <p:cNvPr id="290" name="Google Shape;290;p2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291" name="Google Shape;291;p27"/>
          <p:cNvGrpSpPr/>
          <p:nvPr/>
        </p:nvGrpSpPr>
        <p:grpSpPr>
          <a:xfrm>
            <a:off x="164250" y="145200"/>
            <a:ext cx="8815500" cy="4853100"/>
            <a:chOff x="164250" y="145200"/>
            <a:chExt cx="8815500" cy="4853100"/>
          </a:xfrm>
        </p:grpSpPr>
        <p:sp>
          <p:nvSpPr>
            <p:cNvPr id="292" name="Google Shape;292;p2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4" name="Google Shape;294;p27"/>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295" name="Google Shape;295;p27"/>
          <p:cNvSpPr txBox="1"/>
          <p:nvPr>
            <p:ph type="title"/>
          </p:nvPr>
        </p:nvSpPr>
        <p:spPr>
          <a:xfrm>
            <a:off x="720000" y="541786"/>
            <a:ext cx="54822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96" name="Google Shape;296;p27"/>
          <p:cNvGrpSpPr/>
          <p:nvPr/>
        </p:nvGrpSpPr>
        <p:grpSpPr>
          <a:xfrm>
            <a:off x="719892" y="540045"/>
            <a:ext cx="5481996" cy="577207"/>
            <a:chOff x="3667800" y="1583575"/>
            <a:chExt cx="4756200" cy="577207"/>
          </a:xfrm>
        </p:grpSpPr>
        <p:cxnSp>
          <p:nvCxnSpPr>
            <p:cNvPr id="297" name="Google Shape;297;p2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298" name="Google Shape;298;p2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99" name="Shape 299"/>
        <p:cNvGrpSpPr/>
        <p:nvPr/>
      </p:nvGrpSpPr>
      <p:grpSpPr>
        <a:xfrm>
          <a:off x="0" y="0"/>
          <a:ext cx="0" cy="0"/>
          <a:chOff x="0" y="0"/>
          <a:chExt cx="0" cy="0"/>
        </a:xfrm>
      </p:grpSpPr>
      <p:pic>
        <p:nvPicPr>
          <p:cNvPr id="300" name="Google Shape;300;p2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01" name="Google Shape;301;p28"/>
          <p:cNvGrpSpPr/>
          <p:nvPr/>
        </p:nvGrpSpPr>
        <p:grpSpPr>
          <a:xfrm>
            <a:off x="164250" y="145200"/>
            <a:ext cx="8815500" cy="4853100"/>
            <a:chOff x="164250" y="145200"/>
            <a:chExt cx="8815500" cy="4853100"/>
          </a:xfrm>
        </p:grpSpPr>
        <p:sp>
          <p:nvSpPr>
            <p:cNvPr id="302" name="Google Shape;302;p2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4" name="Google Shape;304;p2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305" name="Google Shape;305;p28"/>
          <p:cNvSpPr txBox="1"/>
          <p:nvPr>
            <p:ph type="ctrTitle"/>
          </p:nvPr>
        </p:nvSpPr>
        <p:spPr>
          <a:xfrm>
            <a:off x="1143250" y="777066"/>
            <a:ext cx="31551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7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6" name="Google Shape;306;p28"/>
          <p:cNvSpPr txBox="1"/>
          <p:nvPr>
            <p:ph idx="1" type="subTitle"/>
          </p:nvPr>
        </p:nvSpPr>
        <p:spPr>
          <a:xfrm>
            <a:off x="1511379" y="1951275"/>
            <a:ext cx="2400600" cy="13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7" name="Google Shape;307;p28"/>
          <p:cNvSpPr txBox="1"/>
          <p:nvPr>
            <p:ph idx="2" type="subTitle"/>
          </p:nvPr>
        </p:nvSpPr>
        <p:spPr>
          <a:xfrm>
            <a:off x="1119100" y="3936671"/>
            <a:ext cx="3203400" cy="2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30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8" name="Google Shape;308;p28"/>
          <p:cNvSpPr txBox="1"/>
          <p:nvPr/>
        </p:nvSpPr>
        <p:spPr>
          <a:xfrm>
            <a:off x="720000" y="4302925"/>
            <a:ext cx="3852000" cy="300600"/>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Anaheim"/>
                <a:ea typeface="Anaheim"/>
                <a:cs typeface="Anaheim"/>
                <a:sym typeface="Anaheim"/>
              </a:rPr>
              <a:t>CREDITS: This presentation template was created by </a:t>
            </a:r>
            <a:r>
              <a:rPr b="1" i="0" lang="en" sz="1000" u="none" cap="none" strike="noStrike">
                <a:solidFill>
                  <a:schemeClr val="hlink"/>
                </a:solidFill>
                <a:uFill>
                  <a:noFill/>
                </a:uFill>
                <a:latin typeface="Anaheim"/>
                <a:ea typeface="Anaheim"/>
                <a:cs typeface="Anaheim"/>
                <a:sym typeface="Anaheim"/>
                <a:hlinkClick r:id="rId3"/>
              </a:rPr>
              <a:t>Slidesgo</a:t>
            </a:r>
            <a:r>
              <a:rPr b="0" i="0" lang="en" sz="1000" u="none" cap="none" strike="noStrike">
                <a:solidFill>
                  <a:schemeClr val="dk1"/>
                </a:solidFill>
                <a:latin typeface="Anaheim"/>
                <a:ea typeface="Anaheim"/>
                <a:cs typeface="Anaheim"/>
                <a:sym typeface="Anaheim"/>
              </a:rPr>
              <a:t>, including icons by </a:t>
            </a:r>
            <a:r>
              <a:rPr b="1" i="0" lang="en" sz="1000" u="none" cap="none" strike="noStrike">
                <a:solidFill>
                  <a:schemeClr val="hlink"/>
                </a:solidFill>
                <a:uFill>
                  <a:noFill/>
                </a:uFill>
                <a:latin typeface="Anaheim"/>
                <a:ea typeface="Anaheim"/>
                <a:cs typeface="Anaheim"/>
                <a:sym typeface="Anaheim"/>
                <a:hlinkClick r:id="rId4"/>
              </a:rPr>
              <a:t>Flaticon</a:t>
            </a:r>
            <a:r>
              <a:rPr b="0" i="0" lang="en" sz="1000" u="none" cap="none" strike="noStrike">
                <a:solidFill>
                  <a:schemeClr val="dk1"/>
                </a:solidFill>
                <a:latin typeface="Anaheim"/>
                <a:ea typeface="Anaheim"/>
                <a:cs typeface="Anaheim"/>
                <a:sym typeface="Anaheim"/>
              </a:rPr>
              <a:t> and infographics &amp; images by </a:t>
            </a:r>
            <a:r>
              <a:rPr b="1" i="0" lang="en" sz="1000" u="none" cap="none" strike="noStrike">
                <a:solidFill>
                  <a:schemeClr val="hlink"/>
                </a:solidFill>
                <a:uFill>
                  <a:noFill/>
                </a:uFill>
                <a:latin typeface="Anaheim"/>
                <a:ea typeface="Anaheim"/>
                <a:cs typeface="Anaheim"/>
                <a:sym typeface="Anaheim"/>
                <a:hlinkClick r:id="rId5"/>
              </a:rPr>
              <a:t>Freepik</a:t>
            </a:r>
            <a:endParaRPr b="1" i="0" sz="1400" u="none" cap="none" strike="noStrike">
              <a:solidFill>
                <a:schemeClr val="dk1"/>
              </a:solidFill>
              <a:latin typeface="Anaheim"/>
              <a:ea typeface="Anaheim"/>
              <a:cs typeface="Anaheim"/>
              <a:sym typeface="Anahe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_1">
    <p:spTree>
      <p:nvGrpSpPr>
        <p:cNvPr id="309" name="Shape 309"/>
        <p:cNvGrpSpPr/>
        <p:nvPr/>
      </p:nvGrpSpPr>
      <p:grpSpPr>
        <a:xfrm>
          <a:off x="0" y="0"/>
          <a:ext cx="0" cy="0"/>
          <a:chOff x="0" y="0"/>
          <a:chExt cx="0" cy="0"/>
        </a:xfrm>
      </p:grpSpPr>
      <p:pic>
        <p:nvPicPr>
          <p:cNvPr id="310" name="Google Shape;310;p2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11" name="Google Shape;311;p29"/>
          <p:cNvGrpSpPr/>
          <p:nvPr/>
        </p:nvGrpSpPr>
        <p:grpSpPr>
          <a:xfrm>
            <a:off x="164250" y="145200"/>
            <a:ext cx="8815500" cy="4853100"/>
            <a:chOff x="164250" y="145200"/>
            <a:chExt cx="8815500" cy="4853100"/>
          </a:xfrm>
        </p:grpSpPr>
        <p:sp>
          <p:nvSpPr>
            <p:cNvPr id="312" name="Google Shape;312;p29"/>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9"/>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4" name="Google Shape;314;p29"/>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5" name="Shape 35"/>
        <p:cNvGrpSpPr/>
        <p:nvPr/>
      </p:nvGrpSpPr>
      <p:grpSpPr>
        <a:xfrm>
          <a:off x="0" y="0"/>
          <a:ext cx="0" cy="0"/>
          <a:chOff x="0" y="0"/>
          <a:chExt cx="0" cy="0"/>
        </a:xfrm>
      </p:grpSpPr>
      <p:pic>
        <p:nvPicPr>
          <p:cNvPr id="36" name="Google Shape;36;p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37" name="Google Shape;37;p4"/>
          <p:cNvGrpSpPr/>
          <p:nvPr/>
        </p:nvGrpSpPr>
        <p:grpSpPr>
          <a:xfrm>
            <a:off x="164250" y="145200"/>
            <a:ext cx="8815500" cy="4853100"/>
            <a:chOff x="164250" y="145200"/>
            <a:chExt cx="8815500" cy="4853100"/>
          </a:xfrm>
        </p:grpSpPr>
        <p:sp>
          <p:nvSpPr>
            <p:cNvPr id="38" name="Google Shape;38;p4"/>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 name="Google Shape;40;p4"/>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41" name="Google Shape;41;p4"/>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4"/>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3" name="Google Shape;43;p4"/>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4"/>
          <p:cNvSpPr txBox="1"/>
          <p:nvPr>
            <p:ph idx="3" type="title"/>
          </p:nvPr>
        </p:nvSpPr>
        <p:spPr>
          <a:xfrm>
            <a:off x="3684029" y="3529450"/>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5" name="Google Shape;45;p4"/>
          <p:cNvSpPr txBox="1"/>
          <p:nvPr>
            <p:ph idx="4" type="subTitle"/>
          </p:nvPr>
        </p:nvSpPr>
        <p:spPr>
          <a:xfrm>
            <a:off x="3684029" y="4115975"/>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4"/>
          <p:cNvSpPr txBox="1"/>
          <p:nvPr>
            <p:ph idx="5" type="title"/>
          </p:nvPr>
        </p:nvSpPr>
        <p:spPr>
          <a:xfrm>
            <a:off x="6366586" y="2998125"/>
            <a:ext cx="1776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7" name="Google Shape;47;p4"/>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50" name="Google Shape;50;p5"/>
          <p:cNvGrpSpPr/>
          <p:nvPr/>
        </p:nvGrpSpPr>
        <p:grpSpPr>
          <a:xfrm>
            <a:off x="164250" y="145200"/>
            <a:ext cx="8815500" cy="4853100"/>
            <a:chOff x="164250" y="145200"/>
            <a:chExt cx="8815500" cy="4853100"/>
          </a:xfrm>
        </p:grpSpPr>
        <p:sp>
          <p:nvSpPr>
            <p:cNvPr id="51" name="Google Shape;51;p5"/>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 name="Google Shape;53;p5"/>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54" name="Google Shape;54;p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55" name="Google Shape;55;p5"/>
          <p:cNvGrpSpPr/>
          <p:nvPr/>
        </p:nvGrpSpPr>
        <p:grpSpPr>
          <a:xfrm>
            <a:off x="720072" y="540000"/>
            <a:ext cx="7704093" cy="577207"/>
            <a:chOff x="3667800" y="1583575"/>
            <a:chExt cx="4756200" cy="577207"/>
          </a:xfrm>
        </p:grpSpPr>
        <p:cxnSp>
          <p:nvCxnSpPr>
            <p:cNvPr id="56" name="Google Shape;56;p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7" name="Google Shape;57;p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58"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60" name="Google Shape;60;p6"/>
          <p:cNvGrpSpPr/>
          <p:nvPr/>
        </p:nvGrpSpPr>
        <p:grpSpPr>
          <a:xfrm>
            <a:off x="164250" y="145200"/>
            <a:ext cx="8815500" cy="4853100"/>
            <a:chOff x="164250" y="145200"/>
            <a:chExt cx="8815500" cy="4853100"/>
          </a:xfrm>
        </p:grpSpPr>
        <p:sp>
          <p:nvSpPr>
            <p:cNvPr id="61" name="Google Shape;61;p6"/>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 name="Google Shape;63;p6"/>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64" name="Google Shape;64;p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6"/>
          <p:cNvSpPr txBox="1"/>
          <p:nvPr>
            <p:ph idx="2" type="title"/>
          </p:nvPr>
        </p:nvSpPr>
        <p:spPr>
          <a:xfrm>
            <a:off x="720000"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6" name="Google Shape;66;p6"/>
          <p:cNvSpPr txBox="1"/>
          <p:nvPr>
            <p:ph idx="1" type="subTitle"/>
          </p:nvPr>
        </p:nvSpPr>
        <p:spPr>
          <a:xfrm>
            <a:off x="720000"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6"/>
          <p:cNvSpPr txBox="1"/>
          <p:nvPr>
            <p:ph idx="3" type="title"/>
          </p:nvPr>
        </p:nvSpPr>
        <p:spPr>
          <a:xfrm>
            <a:off x="3419269"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8" name="Google Shape;68;p6"/>
          <p:cNvSpPr txBox="1"/>
          <p:nvPr>
            <p:ph idx="4" type="subTitle"/>
          </p:nvPr>
        </p:nvSpPr>
        <p:spPr>
          <a:xfrm>
            <a:off x="3419269"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6"/>
          <p:cNvSpPr txBox="1"/>
          <p:nvPr>
            <p:ph idx="5" type="title"/>
          </p:nvPr>
        </p:nvSpPr>
        <p:spPr>
          <a:xfrm>
            <a:off x="720000"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0" name="Google Shape;70;p6"/>
          <p:cNvSpPr txBox="1"/>
          <p:nvPr>
            <p:ph idx="6" type="subTitle"/>
          </p:nvPr>
        </p:nvSpPr>
        <p:spPr>
          <a:xfrm>
            <a:off x="720000"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6"/>
          <p:cNvSpPr txBox="1"/>
          <p:nvPr>
            <p:ph idx="7" type="title"/>
          </p:nvPr>
        </p:nvSpPr>
        <p:spPr>
          <a:xfrm>
            <a:off x="3419269"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2" name="Google Shape;72;p6"/>
          <p:cNvSpPr txBox="1"/>
          <p:nvPr>
            <p:ph idx="8" type="subTitle"/>
          </p:nvPr>
        </p:nvSpPr>
        <p:spPr>
          <a:xfrm>
            <a:off x="3419269"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6"/>
          <p:cNvSpPr txBox="1"/>
          <p:nvPr>
            <p:ph idx="9" type="title"/>
          </p:nvPr>
        </p:nvSpPr>
        <p:spPr>
          <a:xfrm>
            <a:off x="6118545" y="1659181"/>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4" name="Google Shape;74;p6"/>
          <p:cNvSpPr txBox="1"/>
          <p:nvPr>
            <p:ph idx="13" type="subTitle"/>
          </p:nvPr>
        </p:nvSpPr>
        <p:spPr>
          <a:xfrm>
            <a:off x="6118545" y="194611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6"/>
          <p:cNvSpPr txBox="1"/>
          <p:nvPr>
            <p:ph idx="14" type="title"/>
          </p:nvPr>
        </p:nvSpPr>
        <p:spPr>
          <a:xfrm>
            <a:off x="6118545" y="3477549"/>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6" name="Google Shape;76;p6"/>
          <p:cNvSpPr txBox="1"/>
          <p:nvPr>
            <p:ph idx="15" type="subTitle"/>
          </p:nvPr>
        </p:nvSpPr>
        <p:spPr>
          <a:xfrm>
            <a:off x="6118545" y="4064074"/>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2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pic>
        <p:nvPicPr>
          <p:cNvPr id="78" name="Google Shape;78;p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79" name="Google Shape;79;p7"/>
          <p:cNvGrpSpPr/>
          <p:nvPr/>
        </p:nvGrpSpPr>
        <p:grpSpPr>
          <a:xfrm>
            <a:off x="164250" y="145200"/>
            <a:ext cx="8815500" cy="4853100"/>
            <a:chOff x="164250" y="145200"/>
            <a:chExt cx="8815500" cy="4853100"/>
          </a:xfrm>
        </p:grpSpPr>
        <p:sp>
          <p:nvSpPr>
            <p:cNvPr id="80" name="Google Shape;80;p7"/>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7"/>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2" name="Google Shape;82;p7"/>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83" name="Google Shape;83;p7"/>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7"/>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lvl1pPr indent="-304800" lvl="0" marL="457200" marR="50800" algn="l">
              <a:lnSpc>
                <a:spcPct val="100000"/>
              </a:lnSpc>
              <a:spcBef>
                <a:spcPts val="0"/>
              </a:spcBef>
              <a:spcAft>
                <a:spcPts val="0"/>
              </a:spcAft>
              <a:buClr>
                <a:schemeClr val="lt2"/>
              </a:buClr>
              <a:buSzPts val="12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85" name="Google Shape;85;p7"/>
          <p:cNvGrpSpPr/>
          <p:nvPr/>
        </p:nvGrpSpPr>
        <p:grpSpPr>
          <a:xfrm>
            <a:off x="3889553" y="540020"/>
            <a:ext cx="4535037" cy="577207"/>
            <a:chOff x="3667800" y="1583575"/>
            <a:chExt cx="4756200" cy="577207"/>
          </a:xfrm>
        </p:grpSpPr>
        <p:cxnSp>
          <p:nvCxnSpPr>
            <p:cNvPr id="86" name="Google Shape;86;p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7" name="Google Shape;87;p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88" name="Shape 88"/>
        <p:cNvGrpSpPr/>
        <p:nvPr/>
      </p:nvGrpSpPr>
      <p:grpSpPr>
        <a:xfrm>
          <a:off x="0" y="0"/>
          <a:ext cx="0" cy="0"/>
          <a:chOff x="0" y="0"/>
          <a:chExt cx="0" cy="0"/>
        </a:xfrm>
      </p:grpSpPr>
      <p:pic>
        <p:nvPicPr>
          <p:cNvPr id="89" name="Google Shape;89;p8"/>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90" name="Google Shape;90;p8"/>
          <p:cNvGrpSpPr/>
          <p:nvPr/>
        </p:nvGrpSpPr>
        <p:grpSpPr>
          <a:xfrm>
            <a:off x="164250" y="145200"/>
            <a:ext cx="8815500" cy="4853100"/>
            <a:chOff x="164250" y="145200"/>
            <a:chExt cx="8815500" cy="4853100"/>
          </a:xfrm>
        </p:grpSpPr>
        <p:sp>
          <p:nvSpPr>
            <p:cNvPr id="91" name="Google Shape;91;p8"/>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3" name="Google Shape;93;p8"/>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94" name="Google Shape;94;p8"/>
          <p:cNvSpPr txBox="1"/>
          <p:nvPr>
            <p:ph idx="1" type="subTitle"/>
          </p:nvPr>
        </p:nvSpPr>
        <p:spPr>
          <a:xfrm>
            <a:off x="2894422" y="1917431"/>
            <a:ext cx="16344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5" name="Google Shape;95;p8"/>
          <p:cNvSpPr txBox="1"/>
          <p:nvPr>
            <p:ph idx="2" type="subTitle"/>
          </p:nvPr>
        </p:nvSpPr>
        <p:spPr>
          <a:xfrm>
            <a:off x="2894425"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8"/>
          <p:cNvSpPr txBox="1"/>
          <p:nvPr>
            <p:ph idx="3" type="subTitle"/>
          </p:nvPr>
        </p:nvSpPr>
        <p:spPr>
          <a:xfrm>
            <a:off x="4835272" y="1917431"/>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7" name="Google Shape;97;p8"/>
          <p:cNvSpPr txBox="1"/>
          <p:nvPr>
            <p:ph idx="4" type="subTitle"/>
          </p:nvPr>
        </p:nvSpPr>
        <p:spPr>
          <a:xfrm>
            <a:off x="4835275"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8"/>
          <p:cNvSpPr txBox="1"/>
          <p:nvPr>
            <p:ph idx="5" type="subTitle"/>
          </p:nvPr>
        </p:nvSpPr>
        <p:spPr>
          <a:xfrm>
            <a:off x="2894422" y="3478394"/>
            <a:ext cx="16344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99" name="Google Shape;99;p8"/>
          <p:cNvSpPr txBox="1"/>
          <p:nvPr>
            <p:ph idx="6" type="subTitle"/>
          </p:nvPr>
        </p:nvSpPr>
        <p:spPr>
          <a:xfrm>
            <a:off x="2894425" y="3893705"/>
            <a:ext cx="16344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8"/>
          <p:cNvSpPr txBox="1"/>
          <p:nvPr>
            <p:ph idx="7" type="subTitle"/>
          </p:nvPr>
        </p:nvSpPr>
        <p:spPr>
          <a:xfrm>
            <a:off x="4835272" y="3478395"/>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1" name="Google Shape;101;p8"/>
          <p:cNvSpPr txBox="1"/>
          <p:nvPr>
            <p:ph idx="8" type="subTitle"/>
          </p:nvPr>
        </p:nvSpPr>
        <p:spPr>
          <a:xfrm>
            <a:off x="4835274" y="3893706"/>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8"/>
          <p:cNvSpPr txBox="1"/>
          <p:nvPr>
            <p:ph idx="9" type="subTitle"/>
          </p:nvPr>
        </p:nvSpPr>
        <p:spPr>
          <a:xfrm>
            <a:off x="6780647" y="1917431"/>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3" name="Google Shape;103;p8"/>
          <p:cNvSpPr txBox="1"/>
          <p:nvPr>
            <p:ph idx="13" type="subTitle"/>
          </p:nvPr>
        </p:nvSpPr>
        <p:spPr>
          <a:xfrm>
            <a:off x="6780650" y="2329331"/>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8"/>
          <p:cNvSpPr txBox="1"/>
          <p:nvPr>
            <p:ph idx="14" type="subTitle"/>
          </p:nvPr>
        </p:nvSpPr>
        <p:spPr>
          <a:xfrm>
            <a:off x="6780673" y="3478389"/>
            <a:ext cx="1639200" cy="41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000"/>
              <a:buFont typeface="Hind"/>
              <a:buNone/>
              <a:defRPr b="1" sz="2000">
                <a:latin typeface="Arvo"/>
                <a:ea typeface="Arvo"/>
                <a:cs typeface="Arvo"/>
                <a:sym typeface="Arvo"/>
              </a:defRPr>
            </a:lvl1pPr>
            <a:lvl2pPr lvl="1"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algn="l">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05" name="Google Shape;105;p8"/>
          <p:cNvSpPr txBox="1"/>
          <p:nvPr>
            <p:ph idx="15" type="subTitle"/>
          </p:nvPr>
        </p:nvSpPr>
        <p:spPr>
          <a:xfrm>
            <a:off x="6780675" y="3893705"/>
            <a:ext cx="16392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8"/>
          <p:cNvSpPr txBox="1"/>
          <p:nvPr>
            <p:ph type="title"/>
          </p:nvPr>
        </p:nvSpPr>
        <p:spPr>
          <a:xfrm>
            <a:off x="2894500" y="542381"/>
            <a:ext cx="5529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07" name="Google Shape;107;p8"/>
          <p:cNvGrpSpPr/>
          <p:nvPr/>
        </p:nvGrpSpPr>
        <p:grpSpPr>
          <a:xfrm>
            <a:off x="2894274" y="540020"/>
            <a:ext cx="5529558" cy="577207"/>
            <a:chOff x="3667800" y="1583575"/>
            <a:chExt cx="4756200" cy="577207"/>
          </a:xfrm>
        </p:grpSpPr>
        <p:cxnSp>
          <p:nvCxnSpPr>
            <p:cNvPr id="108" name="Google Shape;108;p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109" name="Google Shape;109;p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0" name="Shape 110"/>
        <p:cNvGrpSpPr/>
        <p:nvPr/>
      </p:nvGrpSpPr>
      <p:grpSpPr>
        <a:xfrm>
          <a:off x="0" y="0"/>
          <a:ext cx="0" cy="0"/>
          <a:chOff x="0" y="0"/>
          <a:chExt cx="0" cy="0"/>
        </a:xfrm>
      </p:grpSpPr>
      <p:pic>
        <p:nvPicPr>
          <p:cNvPr id="111" name="Google Shape;111;p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12" name="Google Shape;112;p9"/>
          <p:cNvGrpSpPr/>
          <p:nvPr/>
        </p:nvGrpSpPr>
        <p:grpSpPr>
          <a:xfrm>
            <a:off x="164250" y="145200"/>
            <a:ext cx="8815500" cy="4853100"/>
            <a:chOff x="164250" y="145200"/>
            <a:chExt cx="8815500" cy="4853100"/>
          </a:xfrm>
        </p:grpSpPr>
        <p:sp>
          <p:nvSpPr>
            <p:cNvPr id="113" name="Google Shape;113;p9"/>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9"/>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 name="Google Shape;115;p9"/>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16" name="Google Shape;116;p9"/>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p9"/>
          <p:cNvSpPr txBox="1"/>
          <p:nvPr>
            <p:ph idx="2" type="title"/>
          </p:nvPr>
        </p:nvSpPr>
        <p:spPr>
          <a:xfrm>
            <a:off x="7200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8" name="Google Shape;118;p9"/>
          <p:cNvSpPr txBox="1"/>
          <p:nvPr>
            <p:ph idx="1" type="subTitle"/>
          </p:nvPr>
        </p:nvSpPr>
        <p:spPr>
          <a:xfrm>
            <a:off x="7200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9"/>
          <p:cNvSpPr txBox="1"/>
          <p:nvPr>
            <p:ph idx="3" type="title"/>
          </p:nvPr>
        </p:nvSpPr>
        <p:spPr>
          <a:xfrm>
            <a:off x="34038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 name="Google Shape;120;p9"/>
          <p:cNvSpPr txBox="1"/>
          <p:nvPr>
            <p:ph idx="4" type="subTitle"/>
          </p:nvPr>
        </p:nvSpPr>
        <p:spPr>
          <a:xfrm>
            <a:off x="34038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9"/>
          <p:cNvSpPr txBox="1"/>
          <p:nvPr>
            <p:ph idx="5" type="title"/>
          </p:nvPr>
        </p:nvSpPr>
        <p:spPr>
          <a:xfrm>
            <a:off x="6087600" y="2272658"/>
            <a:ext cx="2336400" cy="3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2" name="Google Shape;122;p9"/>
          <p:cNvSpPr txBox="1"/>
          <p:nvPr>
            <p:ph idx="6" type="subTitle"/>
          </p:nvPr>
        </p:nvSpPr>
        <p:spPr>
          <a:xfrm>
            <a:off x="6087600" y="2710749"/>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123" name="Shape 123"/>
        <p:cNvGrpSpPr/>
        <p:nvPr/>
      </p:nvGrpSpPr>
      <p:grpSpPr>
        <a:xfrm>
          <a:off x="0" y="0"/>
          <a:ext cx="0" cy="0"/>
          <a:chOff x="0" y="0"/>
          <a:chExt cx="0" cy="0"/>
        </a:xfrm>
      </p:grpSpPr>
      <p:pic>
        <p:nvPicPr>
          <p:cNvPr id="124" name="Google Shape;124;p10"/>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25" name="Google Shape;125;p10"/>
          <p:cNvGrpSpPr/>
          <p:nvPr/>
        </p:nvGrpSpPr>
        <p:grpSpPr>
          <a:xfrm>
            <a:off x="164250" y="145200"/>
            <a:ext cx="8815500" cy="4853100"/>
            <a:chOff x="164250" y="145200"/>
            <a:chExt cx="8815500" cy="4853100"/>
          </a:xfrm>
        </p:grpSpPr>
        <p:sp>
          <p:nvSpPr>
            <p:cNvPr id="126" name="Google Shape;126;p10"/>
            <p:cNvSpPr/>
            <p:nvPr/>
          </p:nvSpPr>
          <p:spPr>
            <a:xfrm>
              <a:off x="164250" y="145200"/>
              <a:ext cx="8815500" cy="48531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p:cNvSpPr/>
            <p:nvPr/>
          </p:nvSpPr>
          <p:spPr>
            <a:xfrm>
              <a:off x="261000" y="245100"/>
              <a:ext cx="8622000" cy="4653300"/>
            </a:xfrm>
            <a:prstGeom prst="rect">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 name="Google Shape;128;p10"/>
          <p:cNvPicPr preferRelativeResize="0"/>
          <p:nvPr/>
        </p:nvPicPr>
        <p:blipFill rotWithShape="1">
          <a:blip r:embed="rId2">
            <a:alphaModFix amt="86000"/>
          </a:blip>
          <a:srcRect b="0" l="0" r="0" t="0"/>
          <a:stretch/>
        </p:blipFill>
        <p:spPr>
          <a:xfrm flipH="1">
            <a:off x="0" y="0"/>
            <a:ext cx="9144000" cy="5143500"/>
          </a:xfrm>
          <a:prstGeom prst="rect">
            <a:avLst/>
          </a:prstGeom>
          <a:noFill/>
          <a:ln>
            <a:noFill/>
          </a:ln>
        </p:spPr>
      </p:pic>
      <p:sp>
        <p:nvSpPr>
          <p:cNvPr id="129" name="Google Shape;129;p1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0" name="Google Shape;130;p10"/>
          <p:cNvSpPr txBox="1"/>
          <p:nvPr>
            <p:ph idx="1" type="subTitle"/>
          </p:nvPr>
        </p:nvSpPr>
        <p:spPr>
          <a:xfrm>
            <a:off x="1886925" y="18944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0"/>
          <p:cNvSpPr txBox="1"/>
          <p:nvPr>
            <p:ph idx="2" type="title"/>
          </p:nvPr>
        </p:nvSpPr>
        <p:spPr>
          <a:xfrm>
            <a:off x="1137882" y="1684375"/>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2" name="Google Shape;132;p10"/>
          <p:cNvSpPr txBox="1"/>
          <p:nvPr>
            <p:ph idx="3" type="subTitle"/>
          </p:nvPr>
        </p:nvSpPr>
        <p:spPr>
          <a:xfrm>
            <a:off x="1886925" y="2931693"/>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0"/>
          <p:cNvSpPr txBox="1"/>
          <p:nvPr>
            <p:ph idx="4" type="title"/>
          </p:nvPr>
        </p:nvSpPr>
        <p:spPr>
          <a:xfrm>
            <a:off x="1140453" y="2732610"/>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4" name="Google Shape;134;p10"/>
          <p:cNvSpPr txBox="1"/>
          <p:nvPr>
            <p:ph idx="5" type="subTitle"/>
          </p:nvPr>
        </p:nvSpPr>
        <p:spPr>
          <a:xfrm>
            <a:off x="1886925" y="398733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
          <p:cNvSpPr txBox="1"/>
          <p:nvPr>
            <p:ph idx="6" type="title"/>
          </p:nvPr>
        </p:nvSpPr>
        <p:spPr>
          <a:xfrm>
            <a:off x="1140453" y="3776666"/>
            <a:ext cx="483300" cy="43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6" name="Google Shape;136;p10"/>
          <p:cNvSpPr txBox="1"/>
          <p:nvPr>
            <p:ph idx="7" type="subTitle"/>
          </p:nvPr>
        </p:nvSpPr>
        <p:spPr>
          <a:xfrm>
            <a:off x="1886925" y="14757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
        <p:nvSpPr>
          <p:cNvPr id="137" name="Google Shape;137;p10"/>
          <p:cNvSpPr txBox="1"/>
          <p:nvPr>
            <p:ph idx="8" type="subTitle"/>
          </p:nvPr>
        </p:nvSpPr>
        <p:spPr>
          <a:xfrm>
            <a:off x="1886925" y="2506964"/>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
        <p:nvSpPr>
          <p:cNvPr id="138" name="Google Shape;138;p10"/>
          <p:cNvSpPr txBox="1"/>
          <p:nvPr>
            <p:ph idx="9" type="subTitle"/>
          </p:nvPr>
        </p:nvSpPr>
        <p:spPr>
          <a:xfrm>
            <a:off x="1886925" y="3565880"/>
            <a:ext cx="1743000" cy="43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Arvo"/>
              <a:buNone/>
              <a:defRPr b="1" sz="2000">
                <a:latin typeface="Arvo"/>
                <a:ea typeface="Arvo"/>
                <a:cs typeface="Arvo"/>
                <a:sym typeface="Arvo"/>
              </a:defRPr>
            </a:lvl1pPr>
            <a:lvl2pPr lvl="1" algn="l">
              <a:lnSpc>
                <a:spcPct val="100000"/>
              </a:lnSpc>
              <a:spcBef>
                <a:spcPts val="0"/>
              </a:spcBef>
              <a:spcAft>
                <a:spcPts val="0"/>
              </a:spcAft>
              <a:buSzPts val="2000"/>
              <a:buFont typeface="Arvo"/>
              <a:buNone/>
              <a:defRPr b="1" sz="2000">
                <a:latin typeface="Arvo"/>
                <a:ea typeface="Arvo"/>
                <a:cs typeface="Arvo"/>
                <a:sym typeface="Arvo"/>
              </a:defRPr>
            </a:lvl2pPr>
            <a:lvl3pPr lvl="2" algn="l">
              <a:lnSpc>
                <a:spcPct val="100000"/>
              </a:lnSpc>
              <a:spcBef>
                <a:spcPts val="0"/>
              </a:spcBef>
              <a:spcAft>
                <a:spcPts val="0"/>
              </a:spcAft>
              <a:buSzPts val="2000"/>
              <a:buFont typeface="Arvo"/>
              <a:buNone/>
              <a:defRPr b="1" sz="2000">
                <a:latin typeface="Arvo"/>
                <a:ea typeface="Arvo"/>
                <a:cs typeface="Arvo"/>
                <a:sym typeface="Arvo"/>
              </a:defRPr>
            </a:lvl3pPr>
            <a:lvl4pPr lvl="3" algn="l">
              <a:lnSpc>
                <a:spcPct val="100000"/>
              </a:lnSpc>
              <a:spcBef>
                <a:spcPts val="0"/>
              </a:spcBef>
              <a:spcAft>
                <a:spcPts val="0"/>
              </a:spcAft>
              <a:buSzPts val="2000"/>
              <a:buFont typeface="Arvo"/>
              <a:buNone/>
              <a:defRPr b="1" sz="2000">
                <a:latin typeface="Arvo"/>
                <a:ea typeface="Arvo"/>
                <a:cs typeface="Arvo"/>
                <a:sym typeface="Arvo"/>
              </a:defRPr>
            </a:lvl4pPr>
            <a:lvl5pPr lvl="4" algn="l">
              <a:lnSpc>
                <a:spcPct val="100000"/>
              </a:lnSpc>
              <a:spcBef>
                <a:spcPts val="0"/>
              </a:spcBef>
              <a:spcAft>
                <a:spcPts val="0"/>
              </a:spcAft>
              <a:buSzPts val="2000"/>
              <a:buFont typeface="Arvo"/>
              <a:buNone/>
              <a:defRPr b="1" sz="2000">
                <a:latin typeface="Arvo"/>
                <a:ea typeface="Arvo"/>
                <a:cs typeface="Arvo"/>
                <a:sym typeface="Arvo"/>
              </a:defRPr>
            </a:lvl5pPr>
            <a:lvl6pPr lvl="5" algn="l">
              <a:lnSpc>
                <a:spcPct val="100000"/>
              </a:lnSpc>
              <a:spcBef>
                <a:spcPts val="0"/>
              </a:spcBef>
              <a:spcAft>
                <a:spcPts val="0"/>
              </a:spcAft>
              <a:buSzPts val="2000"/>
              <a:buFont typeface="Arvo"/>
              <a:buNone/>
              <a:defRPr b="1" sz="2000">
                <a:latin typeface="Arvo"/>
                <a:ea typeface="Arvo"/>
                <a:cs typeface="Arvo"/>
                <a:sym typeface="Arvo"/>
              </a:defRPr>
            </a:lvl6pPr>
            <a:lvl7pPr lvl="6" algn="l">
              <a:lnSpc>
                <a:spcPct val="100000"/>
              </a:lnSpc>
              <a:spcBef>
                <a:spcPts val="0"/>
              </a:spcBef>
              <a:spcAft>
                <a:spcPts val="0"/>
              </a:spcAft>
              <a:buSzPts val="2000"/>
              <a:buFont typeface="Arvo"/>
              <a:buNone/>
              <a:defRPr b="1" sz="2000">
                <a:latin typeface="Arvo"/>
                <a:ea typeface="Arvo"/>
                <a:cs typeface="Arvo"/>
                <a:sym typeface="Arvo"/>
              </a:defRPr>
            </a:lvl7pPr>
            <a:lvl8pPr lvl="7" algn="l">
              <a:lnSpc>
                <a:spcPct val="100000"/>
              </a:lnSpc>
              <a:spcBef>
                <a:spcPts val="0"/>
              </a:spcBef>
              <a:spcAft>
                <a:spcPts val="0"/>
              </a:spcAft>
              <a:buSzPts val="2000"/>
              <a:buFont typeface="Arvo"/>
              <a:buNone/>
              <a:defRPr b="1" sz="2000">
                <a:latin typeface="Arvo"/>
                <a:ea typeface="Arvo"/>
                <a:cs typeface="Arvo"/>
                <a:sym typeface="Arvo"/>
              </a:defRPr>
            </a:lvl8pPr>
            <a:lvl9pPr lvl="8" algn="l">
              <a:lnSpc>
                <a:spcPct val="100000"/>
              </a:lnSpc>
              <a:spcBef>
                <a:spcPts val="0"/>
              </a:spcBef>
              <a:spcAft>
                <a:spcPts val="0"/>
              </a:spcAft>
              <a:buSzPts val="2000"/>
              <a:buFont typeface="Arvo"/>
              <a:buNone/>
              <a:defRPr b="1" sz="2000">
                <a:latin typeface="Arvo"/>
                <a:ea typeface="Arvo"/>
                <a:cs typeface="Arvo"/>
                <a:sym typeface="Arv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Arvo"/>
              <a:buNone/>
              <a:defRPr b="1" i="0" sz="2800" u="none" cap="none" strike="noStrike">
                <a:solidFill>
                  <a:schemeClr val="dk1"/>
                </a:solidFill>
                <a:latin typeface="Arvo"/>
                <a:ea typeface="Arvo"/>
                <a:cs typeface="Arvo"/>
                <a:sym typeface="Arv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1pPr>
            <a:lvl2pPr indent="-317500" lvl="1" marL="9144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2pPr>
            <a:lvl3pPr indent="-317500" lvl="2" marL="13716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3pPr>
            <a:lvl4pPr indent="-317500" lvl="3" marL="18288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4pPr>
            <a:lvl5pPr indent="-317500" lvl="4" marL="22860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5pPr>
            <a:lvl6pPr indent="-317500" lvl="5" marL="27432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6pPr>
            <a:lvl7pPr indent="-317500" lvl="6" marL="32004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7pPr>
            <a:lvl8pPr indent="-317500" lvl="7" marL="36576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8pPr>
            <a:lvl9pPr indent="-317500" lvl="8" marL="4114800" marR="0" rtl="0" algn="l">
              <a:lnSpc>
                <a:spcPct val="100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14.png"/><Relationship Id="rId7"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3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hyperlink" Target="https://github.com/htmw/2024F-pace-super-giants/wiki"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30"/>
          <p:cNvGrpSpPr/>
          <p:nvPr/>
        </p:nvGrpSpPr>
        <p:grpSpPr>
          <a:xfrm>
            <a:off x="3628700" y="3498710"/>
            <a:ext cx="4795305" cy="429010"/>
            <a:chOff x="3628700" y="3051039"/>
            <a:chExt cx="4795305" cy="429010"/>
          </a:xfrm>
        </p:grpSpPr>
        <p:sp>
          <p:nvSpPr>
            <p:cNvPr id="320" name="Google Shape;320;p30"/>
            <p:cNvSpPr/>
            <p:nvPr/>
          </p:nvSpPr>
          <p:spPr>
            <a:xfrm>
              <a:off x="3628700" y="3051039"/>
              <a:ext cx="4795305" cy="429010"/>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0"/>
            <p:cNvSpPr/>
            <p:nvPr/>
          </p:nvSpPr>
          <p:spPr>
            <a:xfrm>
              <a:off x="3914775" y="31886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0"/>
            <p:cNvSpPr/>
            <p:nvPr/>
          </p:nvSpPr>
          <p:spPr>
            <a:xfrm>
              <a:off x="7963565" y="31886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30"/>
          <p:cNvSpPr txBox="1"/>
          <p:nvPr>
            <p:ph type="ctrTitle"/>
          </p:nvPr>
        </p:nvSpPr>
        <p:spPr>
          <a:xfrm>
            <a:off x="3628700" y="1563483"/>
            <a:ext cx="4795200" cy="13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DineWise</a:t>
            </a:r>
            <a:endParaRPr/>
          </a:p>
        </p:txBody>
      </p:sp>
      <p:sp>
        <p:nvSpPr>
          <p:cNvPr id="324" name="Google Shape;324;p30"/>
          <p:cNvSpPr txBox="1"/>
          <p:nvPr>
            <p:ph idx="1" type="subTitle"/>
          </p:nvPr>
        </p:nvSpPr>
        <p:spPr>
          <a:xfrm>
            <a:off x="4029800" y="3487470"/>
            <a:ext cx="3993000" cy="45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chemeClr val="lt1"/>
                </a:solidFill>
              </a:rPr>
              <a:t>Team 2 Pace Super Giants</a:t>
            </a:r>
            <a:endParaRPr>
              <a:solidFill>
                <a:schemeClr val="lt1"/>
              </a:solidFill>
            </a:endParaRPr>
          </a:p>
        </p:txBody>
      </p:sp>
      <p:grpSp>
        <p:nvGrpSpPr>
          <p:cNvPr id="325" name="Google Shape;325;p30"/>
          <p:cNvGrpSpPr/>
          <p:nvPr/>
        </p:nvGrpSpPr>
        <p:grpSpPr>
          <a:xfrm>
            <a:off x="3667800" y="1497845"/>
            <a:ext cx="4756200" cy="1513159"/>
            <a:chOff x="3667800" y="1583575"/>
            <a:chExt cx="4756200" cy="1513159"/>
          </a:xfrm>
        </p:grpSpPr>
        <p:cxnSp>
          <p:nvCxnSpPr>
            <p:cNvPr id="326" name="Google Shape;326;p3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27" name="Google Shape;327;p30"/>
            <p:cNvCxnSpPr/>
            <p:nvPr/>
          </p:nvCxnSpPr>
          <p:spPr>
            <a:xfrm>
              <a:off x="3667800" y="3096734"/>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328" name="Google Shape;328;p30"/>
          <p:cNvPicPr preferRelativeResize="0"/>
          <p:nvPr/>
        </p:nvPicPr>
        <p:blipFill rotWithShape="1">
          <a:blip r:embed="rId3">
            <a:alphaModFix/>
          </a:blip>
          <a:srcRect b="0" l="0" r="0" t="0"/>
          <a:stretch/>
        </p:blipFill>
        <p:spPr>
          <a:xfrm>
            <a:off x="726173" y="543300"/>
            <a:ext cx="2707981" cy="4056900"/>
          </a:xfrm>
          <a:prstGeom prst="rect">
            <a:avLst/>
          </a:prstGeom>
          <a:noFill/>
          <a:ln>
            <a:noFill/>
          </a:ln>
        </p:spPr>
      </p:pic>
      <p:grpSp>
        <p:nvGrpSpPr>
          <p:cNvPr id="329" name="Google Shape;329;p30"/>
          <p:cNvGrpSpPr/>
          <p:nvPr/>
        </p:nvGrpSpPr>
        <p:grpSpPr>
          <a:xfrm>
            <a:off x="3731598" y="1213877"/>
            <a:ext cx="4558528" cy="199222"/>
            <a:chOff x="3679970" y="1299607"/>
            <a:chExt cx="4558528" cy="199222"/>
          </a:xfrm>
        </p:grpSpPr>
        <p:sp>
          <p:nvSpPr>
            <p:cNvPr id="330" name="Google Shape;330;p30"/>
            <p:cNvSpPr/>
            <p:nvPr/>
          </p:nvSpPr>
          <p:spPr>
            <a:xfrm>
              <a:off x="36799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40145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43491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46836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50182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a:off x="53528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0"/>
            <p:cNvSpPr/>
            <p:nvPr/>
          </p:nvSpPr>
          <p:spPr>
            <a:xfrm>
              <a:off x="56874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0"/>
            <p:cNvSpPr/>
            <p:nvPr/>
          </p:nvSpPr>
          <p:spPr>
            <a:xfrm>
              <a:off x="60219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0"/>
            <p:cNvSpPr/>
            <p:nvPr/>
          </p:nvSpPr>
          <p:spPr>
            <a:xfrm>
              <a:off x="63565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0"/>
            <p:cNvSpPr/>
            <p:nvPr/>
          </p:nvSpPr>
          <p:spPr>
            <a:xfrm>
              <a:off x="66911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0"/>
            <p:cNvSpPr/>
            <p:nvPr/>
          </p:nvSpPr>
          <p:spPr>
            <a:xfrm>
              <a:off x="70257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0"/>
            <p:cNvSpPr/>
            <p:nvPr/>
          </p:nvSpPr>
          <p:spPr>
            <a:xfrm>
              <a:off x="73602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0"/>
            <p:cNvSpPr/>
            <p:nvPr/>
          </p:nvSpPr>
          <p:spPr>
            <a:xfrm>
              <a:off x="7694870"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0"/>
            <p:cNvSpPr/>
            <p:nvPr/>
          </p:nvSpPr>
          <p:spPr>
            <a:xfrm>
              <a:off x="8029445"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30"/>
          <p:cNvGrpSpPr/>
          <p:nvPr/>
        </p:nvGrpSpPr>
        <p:grpSpPr>
          <a:xfrm>
            <a:off x="3834023" y="3095752"/>
            <a:ext cx="4558528" cy="199222"/>
            <a:chOff x="3679970" y="1299607"/>
            <a:chExt cx="4558528" cy="199222"/>
          </a:xfrm>
        </p:grpSpPr>
        <p:sp>
          <p:nvSpPr>
            <p:cNvPr id="345" name="Google Shape;345;p30"/>
            <p:cNvSpPr/>
            <p:nvPr/>
          </p:nvSpPr>
          <p:spPr>
            <a:xfrm>
              <a:off x="36799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0"/>
            <p:cNvSpPr/>
            <p:nvPr/>
          </p:nvSpPr>
          <p:spPr>
            <a:xfrm>
              <a:off x="40145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0"/>
            <p:cNvSpPr/>
            <p:nvPr/>
          </p:nvSpPr>
          <p:spPr>
            <a:xfrm>
              <a:off x="43491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0"/>
            <p:cNvSpPr/>
            <p:nvPr/>
          </p:nvSpPr>
          <p:spPr>
            <a:xfrm>
              <a:off x="46836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0"/>
            <p:cNvSpPr/>
            <p:nvPr/>
          </p:nvSpPr>
          <p:spPr>
            <a:xfrm>
              <a:off x="50182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0"/>
            <p:cNvSpPr/>
            <p:nvPr/>
          </p:nvSpPr>
          <p:spPr>
            <a:xfrm>
              <a:off x="53528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0"/>
            <p:cNvSpPr/>
            <p:nvPr/>
          </p:nvSpPr>
          <p:spPr>
            <a:xfrm>
              <a:off x="56874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0"/>
            <p:cNvSpPr/>
            <p:nvPr/>
          </p:nvSpPr>
          <p:spPr>
            <a:xfrm>
              <a:off x="60219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0"/>
            <p:cNvSpPr/>
            <p:nvPr/>
          </p:nvSpPr>
          <p:spPr>
            <a:xfrm>
              <a:off x="635657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p:nvPr/>
          </p:nvSpPr>
          <p:spPr>
            <a:xfrm>
              <a:off x="669114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0"/>
            <p:cNvSpPr/>
            <p:nvPr/>
          </p:nvSpPr>
          <p:spPr>
            <a:xfrm>
              <a:off x="7025720"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0"/>
            <p:cNvSpPr/>
            <p:nvPr/>
          </p:nvSpPr>
          <p:spPr>
            <a:xfrm>
              <a:off x="7360295" y="1299607"/>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0"/>
            <p:cNvSpPr/>
            <p:nvPr/>
          </p:nvSpPr>
          <p:spPr>
            <a:xfrm>
              <a:off x="7694870"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0"/>
            <p:cNvSpPr/>
            <p:nvPr/>
          </p:nvSpPr>
          <p:spPr>
            <a:xfrm>
              <a:off x="8029445" y="1299832"/>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9"/>
          <p:cNvSpPr txBox="1"/>
          <p:nvPr>
            <p:ph type="title"/>
          </p:nvPr>
        </p:nvSpPr>
        <p:spPr>
          <a:xfrm>
            <a:off x="22661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MVP</a:t>
            </a:r>
            <a:endParaRPr/>
          </a:p>
        </p:txBody>
      </p:sp>
      <p:sp>
        <p:nvSpPr>
          <p:cNvPr id="468" name="Google Shape;468;p39"/>
          <p:cNvSpPr txBox="1"/>
          <p:nvPr>
            <p:ph idx="1" type="body"/>
          </p:nvPr>
        </p:nvSpPr>
        <p:spPr>
          <a:xfrm>
            <a:off x="2536550" y="1269950"/>
            <a:ext cx="4534800" cy="33192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User and Restaurant Onboarding</a:t>
            </a:r>
            <a:endParaRPr b="1" sz="1000">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Customer and Restaurant Sign-up</a:t>
            </a:r>
            <a:r>
              <a:rPr lang="en" sz="1000">
                <a:solidFill>
                  <a:srgbClr val="000000"/>
                </a:solidFill>
                <a:latin typeface="Arial"/>
                <a:ea typeface="Arial"/>
                <a:cs typeface="Arial"/>
                <a:sym typeface="Arial"/>
              </a:rPr>
              <a:t>: Email and social login (Google).</a:t>
            </a:r>
            <a:endParaRPr sz="1000">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Basic Profile Setup</a:t>
            </a:r>
            <a:r>
              <a:rPr lang="en" sz="1000">
                <a:solidFill>
                  <a:srgbClr val="000000"/>
                </a:solidFill>
                <a:latin typeface="Arial"/>
                <a:ea typeface="Arial"/>
                <a:cs typeface="Arial"/>
                <a:sym typeface="Arial"/>
              </a:rPr>
              <a:t>: Customers set dietary preferences, restaurants onboard basic menu.</a:t>
            </a:r>
            <a:endParaRPr sz="1000">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Authentication &amp; Login</a:t>
            </a:r>
            <a:endParaRPr b="1" sz="1000">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Login/Sign-up</a:t>
            </a:r>
            <a:r>
              <a:rPr lang="en" sz="1000">
                <a:solidFill>
                  <a:srgbClr val="000000"/>
                </a:solidFill>
                <a:latin typeface="Arial"/>
                <a:ea typeface="Arial"/>
                <a:cs typeface="Arial"/>
                <a:sym typeface="Arial"/>
              </a:rPr>
              <a:t>: Simple email/password or social login.</a:t>
            </a:r>
            <a:endParaRPr sz="1000">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Session Management</a:t>
            </a:r>
            <a:r>
              <a:rPr lang="en" sz="1000">
                <a:solidFill>
                  <a:srgbClr val="000000"/>
                </a:solidFill>
                <a:latin typeface="Arial"/>
                <a:ea typeface="Arial"/>
                <a:cs typeface="Arial"/>
                <a:sym typeface="Arial"/>
              </a:rPr>
              <a:t>: Basic secure login flow.</a:t>
            </a:r>
            <a:endParaRPr sz="1000">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Personalized Menu Recommendations</a:t>
            </a:r>
            <a:endParaRPr b="1" sz="1000">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ML-powered Recommendations</a:t>
            </a:r>
            <a:r>
              <a:rPr lang="en" sz="1000">
                <a:solidFill>
                  <a:srgbClr val="000000"/>
                </a:solidFill>
                <a:latin typeface="Arial"/>
                <a:ea typeface="Arial"/>
                <a:cs typeface="Arial"/>
                <a:sym typeface="Arial"/>
              </a:rPr>
              <a:t>: Personalized dish suggestions based on customer preferences.</a:t>
            </a:r>
            <a:endParaRPr sz="1000">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Dynamic Pricing</a:t>
            </a:r>
            <a:endParaRPr b="1" sz="1000">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Real-Time Price Updates</a:t>
            </a:r>
            <a:r>
              <a:rPr lang="en" sz="1000">
                <a:solidFill>
                  <a:srgbClr val="000000"/>
                </a:solidFill>
                <a:latin typeface="Arial"/>
                <a:ea typeface="Arial"/>
                <a:cs typeface="Arial"/>
                <a:sym typeface="Arial"/>
              </a:rPr>
              <a:t>: Dish prices adjust dynamically based on demand and time of day.</a:t>
            </a:r>
            <a:endParaRPr sz="1000">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Basic Order Flow</a:t>
            </a:r>
            <a:endParaRPr b="1" sz="1000">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Add to Cart &amp; Checkout</a:t>
            </a:r>
            <a:r>
              <a:rPr lang="en" sz="1000">
                <a:solidFill>
                  <a:srgbClr val="000000"/>
                </a:solidFill>
                <a:latin typeface="Arial"/>
                <a:ea typeface="Arial"/>
                <a:cs typeface="Arial"/>
                <a:sym typeface="Arial"/>
              </a:rPr>
              <a:t>: Users can select dishes, view cart, and place orders.</a:t>
            </a:r>
            <a:endParaRPr sz="1000">
              <a:solidFill>
                <a:srgbClr val="000000"/>
              </a:solidFill>
              <a:latin typeface="Arial"/>
              <a:ea typeface="Arial"/>
              <a:cs typeface="Arial"/>
              <a:sym typeface="Arial"/>
            </a:endParaRPr>
          </a:p>
          <a:p>
            <a:pPr indent="0" lvl="0" marL="0" rtl="0" algn="l">
              <a:lnSpc>
                <a:spcPct val="100000"/>
              </a:lnSpc>
              <a:spcBef>
                <a:spcPts val="1200"/>
              </a:spcBef>
              <a:spcAft>
                <a:spcPts val="0"/>
              </a:spcAft>
              <a:buSzPts val="1200"/>
              <a:buNone/>
            </a:pPr>
            <a:r>
              <a:t/>
            </a:r>
            <a:endParaRPr b="1" sz="9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0"/>
          <p:cNvSpPr txBox="1"/>
          <p:nvPr>
            <p:ph idx="2" type="subTitle"/>
          </p:nvPr>
        </p:nvSpPr>
        <p:spPr>
          <a:xfrm>
            <a:off x="2894425" y="2329321"/>
            <a:ext cx="1639200" cy="1084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TypeScript</a:t>
            </a:r>
            <a:endParaRPr/>
          </a:p>
          <a:p>
            <a:pPr indent="-317500" lvl="0" marL="457200" rtl="0" algn="l">
              <a:lnSpc>
                <a:spcPct val="100000"/>
              </a:lnSpc>
              <a:spcBef>
                <a:spcPts val="0"/>
              </a:spcBef>
              <a:spcAft>
                <a:spcPts val="0"/>
              </a:spcAft>
              <a:buSzPts val="1400"/>
              <a:buChar char="●"/>
            </a:pPr>
            <a:r>
              <a:rPr lang="en"/>
              <a:t>Python</a:t>
            </a:r>
            <a:endParaRPr/>
          </a:p>
          <a:p>
            <a:pPr indent="-317500" lvl="0" marL="457200" rtl="0" algn="l">
              <a:lnSpc>
                <a:spcPct val="100000"/>
              </a:lnSpc>
              <a:spcBef>
                <a:spcPts val="0"/>
              </a:spcBef>
              <a:spcAft>
                <a:spcPts val="0"/>
              </a:spcAft>
              <a:buSzPts val="1400"/>
              <a:buChar char="●"/>
            </a:pPr>
            <a:r>
              <a:rPr lang="en"/>
              <a:t>NoSQL</a:t>
            </a:r>
            <a:endParaRPr/>
          </a:p>
        </p:txBody>
      </p:sp>
      <p:sp>
        <p:nvSpPr>
          <p:cNvPr id="474" name="Google Shape;474;p40"/>
          <p:cNvSpPr txBox="1"/>
          <p:nvPr>
            <p:ph idx="4" type="subTitle"/>
          </p:nvPr>
        </p:nvSpPr>
        <p:spPr>
          <a:xfrm>
            <a:off x="4835275" y="2435200"/>
            <a:ext cx="1639200" cy="1217700"/>
          </a:xfrm>
          <a:prstGeom prst="rect">
            <a:avLst/>
          </a:prstGeom>
          <a:noFill/>
          <a:ln>
            <a:noFill/>
          </a:ln>
        </p:spPr>
        <p:txBody>
          <a:bodyPr anchorCtr="0" anchor="ctr" bIns="91425" lIns="91425" spcFirstLastPara="1" rIns="182875" wrap="square" tIns="91425">
            <a:noAutofit/>
          </a:bodyPr>
          <a:lstStyle/>
          <a:p>
            <a:pPr indent="-317500" lvl="0" marL="457200" rtl="0" algn="l">
              <a:lnSpc>
                <a:spcPct val="100000"/>
              </a:lnSpc>
              <a:spcBef>
                <a:spcPts val="0"/>
              </a:spcBef>
              <a:spcAft>
                <a:spcPts val="0"/>
              </a:spcAft>
              <a:buSzPts val="1400"/>
              <a:buChar char="●"/>
            </a:pPr>
            <a:r>
              <a:rPr lang="en"/>
              <a:t>ReactJS</a:t>
            </a:r>
            <a:endParaRPr/>
          </a:p>
          <a:p>
            <a:pPr indent="-317500" lvl="0" marL="457200" rtl="0" algn="l">
              <a:lnSpc>
                <a:spcPct val="100000"/>
              </a:lnSpc>
              <a:spcBef>
                <a:spcPts val="0"/>
              </a:spcBef>
              <a:spcAft>
                <a:spcPts val="0"/>
              </a:spcAft>
              <a:buSzPts val="1400"/>
              <a:buChar char="●"/>
            </a:pPr>
            <a:r>
              <a:rPr lang="en"/>
              <a:t>Node JS</a:t>
            </a:r>
            <a:endParaRPr/>
          </a:p>
          <a:p>
            <a:pPr indent="-317500" lvl="0" marL="457200" rtl="0" algn="l">
              <a:lnSpc>
                <a:spcPct val="100000"/>
              </a:lnSpc>
              <a:spcBef>
                <a:spcPts val="0"/>
              </a:spcBef>
              <a:spcAft>
                <a:spcPts val="0"/>
              </a:spcAft>
              <a:buSzPts val="1400"/>
              <a:buChar char="●"/>
            </a:pPr>
            <a:r>
              <a:rPr lang="en"/>
              <a:t>Flask</a:t>
            </a:r>
            <a:endParaRPr/>
          </a:p>
          <a:p>
            <a:pPr indent="-317500" lvl="0" marL="457200" rtl="0" algn="l">
              <a:lnSpc>
                <a:spcPct val="100000"/>
              </a:lnSpc>
              <a:spcBef>
                <a:spcPts val="0"/>
              </a:spcBef>
              <a:spcAft>
                <a:spcPts val="0"/>
              </a:spcAft>
              <a:buSzPts val="1400"/>
              <a:buChar char="●"/>
            </a:pPr>
            <a:r>
              <a:rPr lang="en"/>
              <a:t>Pytorch</a:t>
            </a:r>
            <a:endParaRPr/>
          </a:p>
        </p:txBody>
      </p:sp>
      <p:sp>
        <p:nvSpPr>
          <p:cNvPr id="475" name="Google Shape;475;p40"/>
          <p:cNvSpPr txBox="1"/>
          <p:nvPr>
            <p:ph idx="1" type="subTitle"/>
          </p:nvPr>
        </p:nvSpPr>
        <p:spPr>
          <a:xfrm>
            <a:off x="2894422" y="1917431"/>
            <a:ext cx="16344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Languages</a:t>
            </a:r>
            <a:endParaRPr/>
          </a:p>
        </p:txBody>
      </p:sp>
      <p:sp>
        <p:nvSpPr>
          <p:cNvPr id="476" name="Google Shape;476;p40"/>
          <p:cNvSpPr txBox="1"/>
          <p:nvPr>
            <p:ph idx="3" type="subTitle"/>
          </p:nvPr>
        </p:nvSpPr>
        <p:spPr>
          <a:xfrm>
            <a:off x="4835275" y="1917425"/>
            <a:ext cx="19455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Frameworks</a:t>
            </a:r>
            <a:endParaRPr/>
          </a:p>
        </p:txBody>
      </p:sp>
      <p:sp>
        <p:nvSpPr>
          <p:cNvPr id="477" name="Google Shape;477;p40"/>
          <p:cNvSpPr txBox="1"/>
          <p:nvPr>
            <p:ph idx="9" type="subTitle"/>
          </p:nvPr>
        </p:nvSpPr>
        <p:spPr>
          <a:xfrm>
            <a:off x="6780647" y="1917431"/>
            <a:ext cx="1639200" cy="41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SzPts val="2000"/>
              <a:buNone/>
            </a:pPr>
            <a:r>
              <a:rPr lang="en"/>
              <a:t>Tools</a:t>
            </a:r>
            <a:endParaRPr/>
          </a:p>
        </p:txBody>
      </p:sp>
      <p:sp>
        <p:nvSpPr>
          <p:cNvPr id="478" name="Google Shape;478;p40"/>
          <p:cNvSpPr txBox="1"/>
          <p:nvPr>
            <p:ph type="title"/>
          </p:nvPr>
        </p:nvSpPr>
        <p:spPr>
          <a:xfrm>
            <a:off x="2894500" y="542381"/>
            <a:ext cx="5529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Technologies</a:t>
            </a:r>
            <a:endParaRPr/>
          </a:p>
        </p:txBody>
      </p:sp>
      <p:pic>
        <p:nvPicPr>
          <p:cNvPr id="479" name="Google Shape;479;p40"/>
          <p:cNvPicPr preferRelativeResize="0"/>
          <p:nvPr/>
        </p:nvPicPr>
        <p:blipFill rotWithShape="1">
          <a:blip r:embed="rId3">
            <a:alphaModFix/>
          </a:blip>
          <a:srcRect b="0" l="11936" r="13362" t="0"/>
          <a:stretch/>
        </p:blipFill>
        <p:spPr>
          <a:xfrm>
            <a:off x="720075" y="540150"/>
            <a:ext cx="2022701" cy="4056750"/>
          </a:xfrm>
          <a:prstGeom prst="rect">
            <a:avLst/>
          </a:prstGeom>
          <a:noFill/>
          <a:ln>
            <a:noFill/>
          </a:ln>
        </p:spPr>
      </p:pic>
      <p:grpSp>
        <p:nvGrpSpPr>
          <p:cNvPr id="480" name="Google Shape;480;p40"/>
          <p:cNvGrpSpPr/>
          <p:nvPr/>
        </p:nvGrpSpPr>
        <p:grpSpPr>
          <a:xfrm>
            <a:off x="5466620" y="1533614"/>
            <a:ext cx="376507" cy="374790"/>
            <a:chOff x="4787534" y="1515552"/>
            <a:chExt cx="376507" cy="374790"/>
          </a:xfrm>
        </p:grpSpPr>
        <p:sp>
          <p:nvSpPr>
            <p:cNvPr id="481" name="Google Shape;481;p40"/>
            <p:cNvSpPr/>
            <p:nvPr/>
          </p:nvSpPr>
          <p:spPr>
            <a:xfrm>
              <a:off x="4787534" y="1690837"/>
              <a:ext cx="376507" cy="199505"/>
            </a:xfrm>
            <a:custGeom>
              <a:rect b="b" l="l" r="r" t="t"/>
              <a:pathLst>
                <a:path extrusionOk="0" h="5692" w="10742">
                  <a:moveTo>
                    <a:pt x="1049" y="0"/>
                  </a:moveTo>
                  <a:lnTo>
                    <a:pt x="1049" y="1334"/>
                  </a:lnTo>
                  <a:cubicBezTo>
                    <a:pt x="930" y="1334"/>
                    <a:pt x="811" y="1334"/>
                    <a:pt x="715" y="1286"/>
                  </a:cubicBezTo>
                  <a:cubicBezTo>
                    <a:pt x="549" y="1191"/>
                    <a:pt x="572" y="977"/>
                    <a:pt x="572" y="810"/>
                  </a:cubicBezTo>
                  <a:cubicBezTo>
                    <a:pt x="584" y="631"/>
                    <a:pt x="447" y="542"/>
                    <a:pt x="307" y="542"/>
                  </a:cubicBezTo>
                  <a:cubicBezTo>
                    <a:pt x="168" y="542"/>
                    <a:pt x="25" y="631"/>
                    <a:pt x="25" y="810"/>
                  </a:cubicBezTo>
                  <a:cubicBezTo>
                    <a:pt x="1" y="1167"/>
                    <a:pt x="96" y="1572"/>
                    <a:pt x="453" y="1762"/>
                  </a:cubicBezTo>
                  <a:cubicBezTo>
                    <a:pt x="599" y="1835"/>
                    <a:pt x="744" y="1866"/>
                    <a:pt x="901" y="1866"/>
                  </a:cubicBezTo>
                  <a:cubicBezTo>
                    <a:pt x="949" y="1866"/>
                    <a:pt x="998" y="1863"/>
                    <a:pt x="1049" y="1858"/>
                  </a:cubicBezTo>
                  <a:lnTo>
                    <a:pt x="1049" y="3620"/>
                  </a:lnTo>
                  <a:cubicBezTo>
                    <a:pt x="1049" y="4763"/>
                    <a:pt x="2001" y="5692"/>
                    <a:pt x="3168" y="5692"/>
                  </a:cubicBezTo>
                  <a:lnTo>
                    <a:pt x="7622" y="5692"/>
                  </a:lnTo>
                  <a:cubicBezTo>
                    <a:pt x="8788" y="5692"/>
                    <a:pt x="9670" y="4763"/>
                    <a:pt x="9670" y="3620"/>
                  </a:cubicBezTo>
                  <a:lnTo>
                    <a:pt x="9670" y="1858"/>
                  </a:lnTo>
                  <a:cubicBezTo>
                    <a:pt x="9720" y="1863"/>
                    <a:pt x="9771" y="1866"/>
                    <a:pt x="9821" y="1866"/>
                  </a:cubicBezTo>
                  <a:cubicBezTo>
                    <a:pt x="9985" y="1866"/>
                    <a:pt x="10149" y="1835"/>
                    <a:pt x="10313" y="1762"/>
                  </a:cubicBezTo>
                  <a:cubicBezTo>
                    <a:pt x="10646" y="1572"/>
                    <a:pt x="10741" y="1167"/>
                    <a:pt x="10741" y="810"/>
                  </a:cubicBezTo>
                  <a:cubicBezTo>
                    <a:pt x="10729" y="631"/>
                    <a:pt x="10586" y="542"/>
                    <a:pt x="10449" y="542"/>
                  </a:cubicBezTo>
                  <a:cubicBezTo>
                    <a:pt x="10313" y="542"/>
                    <a:pt x="10182" y="631"/>
                    <a:pt x="10193" y="810"/>
                  </a:cubicBezTo>
                  <a:cubicBezTo>
                    <a:pt x="10193" y="977"/>
                    <a:pt x="10193" y="1191"/>
                    <a:pt x="10027" y="1286"/>
                  </a:cubicBezTo>
                  <a:cubicBezTo>
                    <a:pt x="9932" y="1334"/>
                    <a:pt x="9812" y="1334"/>
                    <a:pt x="9670" y="1334"/>
                  </a:cubicBezTo>
                  <a:lnTo>
                    <a:pt x="96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0"/>
            <p:cNvSpPr/>
            <p:nvPr/>
          </p:nvSpPr>
          <p:spPr>
            <a:xfrm>
              <a:off x="4824266" y="1619054"/>
              <a:ext cx="302201" cy="55940"/>
            </a:xfrm>
            <a:custGeom>
              <a:rect b="b" l="l" r="r" t="t"/>
              <a:pathLst>
                <a:path extrusionOk="0" h="1596" w="8622">
                  <a:moveTo>
                    <a:pt x="3859" y="0"/>
                  </a:moveTo>
                  <a:lnTo>
                    <a:pt x="3859" y="595"/>
                  </a:lnTo>
                  <a:cubicBezTo>
                    <a:pt x="3763" y="667"/>
                    <a:pt x="3716" y="786"/>
                    <a:pt x="3692" y="905"/>
                  </a:cubicBezTo>
                  <a:lnTo>
                    <a:pt x="1" y="905"/>
                  </a:lnTo>
                  <a:lnTo>
                    <a:pt x="1" y="1596"/>
                  </a:lnTo>
                  <a:lnTo>
                    <a:pt x="8622" y="1596"/>
                  </a:lnTo>
                  <a:lnTo>
                    <a:pt x="8622" y="905"/>
                  </a:lnTo>
                  <a:lnTo>
                    <a:pt x="4930" y="905"/>
                  </a:lnTo>
                  <a:cubicBezTo>
                    <a:pt x="4906" y="786"/>
                    <a:pt x="4859" y="667"/>
                    <a:pt x="4764" y="595"/>
                  </a:cubicBezTo>
                  <a:lnTo>
                    <a:pt x="476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0"/>
            <p:cNvSpPr/>
            <p:nvPr/>
          </p:nvSpPr>
          <p:spPr>
            <a:xfrm>
              <a:off x="4862681" y="1524735"/>
              <a:ext cx="40097" cy="111038"/>
            </a:xfrm>
            <a:custGeom>
              <a:rect b="b" l="l" r="r" t="t"/>
              <a:pathLst>
                <a:path extrusionOk="0" h="3168" w="1144">
                  <a:moveTo>
                    <a:pt x="683" y="0"/>
                  </a:moveTo>
                  <a:cubicBezTo>
                    <a:pt x="611" y="0"/>
                    <a:pt x="538" y="28"/>
                    <a:pt x="476" y="95"/>
                  </a:cubicBezTo>
                  <a:cubicBezTo>
                    <a:pt x="143" y="429"/>
                    <a:pt x="0" y="834"/>
                    <a:pt x="143" y="1262"/>
                  </a:cubicBezTo>
                  <a:cubicBezTo>
                    <a:pt x="286" y="1739"/>
                    <a:pt x="738" y="2239"/>
                    <a:pt x="429" y="2715"/>
                  </a:cubicBezTo>
                  <a:cubicBezTo>
                    <a:pt x="290" y="2923"/>
                    <a:pt x="479" y="3168"/>
                    <a:pt x="665" y="3168"/>
                  </a:cubicBezTo>
                  <a:cubicBezTo>
                    <a:pt x="735" y="3168"/>
                    <a:pt x="805" y="3133"/>
                    <a:pt x="858" y="3048"/>
                  </a:cubicBezTo>
                  <a:cubicBezTo>
                    <a:pt x="1119" y="2667"/>
                    <a:pt x="1143" y="2286"/>
                    <a:pt x="977" y="1858"/>
                  </a:cubicBezTo>
                  <a:cubicBezTo>
                    <a:pt x="810" y="1334"/>
                    <a:pt x="429" y="929"/>
                    <a:pt x="905" y="429"/>
                  </a:cubicBezTo>
                  <a:cubicBezTo>
                    <a:pt x="1082" y="234"/>
                    <a:pt x="891" y="0"/>
                    <a:pt x="6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0"/>
            <p:cNvSpPr/>
            <p:nvPr/>
          </p:nvSpPr>
          <p:spPr>
            <a:xfrm>
              <a:off x="4914415" y="1515552"/>
              <a:ext cx="33438" cy="117382"/>
            </a:xfrm>
            <a:custGeom>
              <a:rect b="b" l="l" r="r" t="t"/>
              <a:pathLst>
                <a:path extrusionOk="0" h="3349" w="954">
                  <a:moveTo>
                    <a:pt x="550" y="0"/>
                  </a:moveTo>
                  <a:cubicBezTo>
                    <a:pt x="481" y="0"/>
                    <a:pt x="413" y="29"/>
                    <a:pt x="358" y="95"/>
                  </a:cubicBezTo>
                  <a:cubicBezTo>
                    <a:pt x="96" y="453"/>
                    <a:pt x="1" y="834"/>
                    <a:pt x="96" y="1262"/>
                  </a:cubicBezTo>
                  <a:cubicBezTo>
                    <a:pt x="215" y="1834"/>
                    <a:pt x="548" y="2334"/>
                    <a:pt x="191" y="2906"/>
                  </a:cubicBezTo>
                  <a:cubicBezTo>
                    <a:pt x="70" y="3114"/>
                    <a:pt x="252" y="3348"/>
                    <a:pt x="434" y="3348"/>
                  </a:cubicBezTo>
                  <a:cubicBezTo>
                    <a:pt x="501" y="3348"/>
                    <a:pt x="568" y="3316"/>
                    <a:pt x="620" y="3239"/>
                  </a:cubicBezTo>
                  <a:cubicBezTo>
                    <a:pt x="882" y="2834"/>
                    <a:pt x="953" y="2429"/>
                    <a:pt x="858" y="1953"/>
                  </a:cubicBezTo>
                  <a:cubicBezTo>
                    <a:pt x="763" y="1429"/>
                    <a:pt x="406" y="929"/>
                    <a:pt x="787" y="453"/>
                  </a:cubicBezTo>
                  <a:cubicBezTo>
                    <a:pt x="946" y="240"/>
                    <a:pt x="749" y="0"/>
                    <a:pt x="5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 name="Google Shape;485;p40"/>
          <p:cNvGrpSpPr/>
          <p:nvPr/>
        </p:nvGrpSpPr>
        <p:grpSpPr>
          <a:xfrm>
            <a:off x="7410355" y="1544457"/>
            <a:ext cx="379837" cy="353129"/>
            <a:chOff x="5603042" y="2129032"/>
            <a:chExt cx="379837" cy="353129"/>
          </a:xfrm>
        </p:grpSpPr>
        <p:sp>
          <p:nvSpPr>
            <p:cNvPr id="486" name="Google Shape;486;p40"/>
            <p:cNvSpPr/>
            <p:nvPr/>
          </p:nvSpPr>
          <p:spPr>
            <a:xfrm>
              <a:off x="5648958" y="2173265"/>
              <a:ext cx="83489" cy="81842"/>
            </a:xfrm>
            <a:custGeom>
              <a:rect b="b" l="l" r="r" t="t"/>
              <a:pathLst>
                <a:path extrusionOk="0" h="2335" w="2382">
                  <a:moveTo>
                    <a:pt x="643" y="1"/>
                  </a:moveTo>
                  <a:cubicBezTo>
                    <a:pt x="358" y="120"/>
                    <a:pt x="143" y="334"/>
                    <a:pt x="0" y="620"/>
                  </a:cubicBezTo>
                  <a:cubicBezTo>
                    <a:pt x="310" y="1168"/>
                    <a:pt x="691" y="1739"/>
                    <a:pt x="1144" y="2335"/>
                  </a:cubicBezTo>
                  <a:cubicBezTo>
                    <a:pt x="1215" y="1644"/>
                    <a:pt x="1739" y="1096"/>
                    <a:pt x="2382" y="1001"/>
                  </a:cubicBezTo>
                  <a:cubicBezTo>
                    <a:pt x="1787" y="596"/>
                    <a:pt x="1191" y="263"/>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0"/>
            <p:cNvSpPr/>
            <p:nvPr/>
          </p:nvSpPr>
          <p:spPr>
            <a:xfrm>
              <a:off x="5695714" y="2214168"/>
              <a:ext cx="89342" cy="90184"/>
            </a:xfrm>
            <a:custGeom>
              <a:rect b="b" l="l" r="r" t="t"/>
              <a:pathLst>
                <a:path extrusionOk="0" h="2573" w="2549">
                  <a:moveTo>
                    <a:pt x="1119" y="1"/>
                  </a:moveTo>
                  <a:cubicBezTo>
                    <a:pt x="476" y="96"/>
                    <a:pt x="0" y="620"/>
                    <a:pt x="0" y="1287"/>
                  </a:cubicBezTo>
                  <a:cubicBezTo>
                    <a:pt x="0" y="1311"/>
                    <a:pt x="0" y="1358"/>
                    <a:pt x="0" y="1382"/>
                  </a:cubicBezTo>
                  <a:cubicBezTo>
                    <a:pt x="0" y="1382"/>
                    <a:pt x="0" y="1382"/>
                    <a:pt x="0" y="1406"/>
                  </a:cubicBezTo>
                  <a:cubicBezTo>
                    <a:pt x="24" y="1430"/>
                    <a:pt x="48" y="1453"/>
                    <a:pt x="48" y="1453"/>
                  </a:cubicBezTo>
                  <a:cubicBezTo>
                    <a:pt x="333" y="1811"/>
                    <a:pt x="643" y="2192"/>
                    <a:pt x="976" y="2549"/>
                  </a:cubicBezTo>
                  <a:cubicBezTo>
                    <a:pt x="1072" y="2549"/>
                    <a:pt x="1167" y="2573"/>
                    <a:pt x="1262" y="2573"/>
                  </a:cubicBezTo>
                  <a:lnTo>
                    <a:pt x="1262" y="2549"/>
                  </a:lnTo>
                  <a:cubicBezTo>
                    <a:pt x="1262" y="1811"/>
                    <a:pt x="1834" y="1191"/>
                    <a:pt x="2548" y="1096"/>
                  </a:cubicBezTo>
                  <a:cubicBezTo>
                    <a:pt x="2548" y="1049"/>
                    <a:pt x="2548" y="977"/>
                    <a:pt x="2524" y="930"/>
                  </a:cubicBezTo>
                  <a:cubicBezTo>
                    <a:pt x="2120" y="596"/>
                    <a:pt x="1715" y="287"/>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0"/>
            <p:cNvSpPr/>
            <p:nvPr/>
          </p:nvSpPr>
          <p:spPr>
            <a:xfrm>
              <a:off x="5746607" y="2258401"/>
              <a:ext cx="90184" cy="91025"/>
            </a:xfrm>
            <a:custGeom>
              <a:rect b="b" l="l" r="r" t="t"/>
              <a:pathLst>
                <a:path extrusionOk="0" h="2597" w="2573">
                  <a:moveTo>
                    <a:pt x="1215" y="1"/>
                  </a:moveTo>
                  <a:cubicBezTo>
                    <a:pt x="1191" y="25"/>
                    <a:pt x="1144" y="25"/>
                    <a:pt x="1120" y="25"/>
                  </a:cubicBezTo>
                  <a:cubicBezTo>
                    <a:pt x="501" y="96"/>
                    <a:pt x="1" y="644"/>
                    <a:pt x="1" y="1287"/>
                  </a:cubicBezTo>
                  <a:cubicBezTo>
                    <a:pt x="1" y="1287"/>
                    <a:pt x="1" y="1311"/>
                    <a:pt x="1" y="1311"/>
                  </a:cubicBezTo>
                  <a:cubicBezTo>
                    <a:pt x="1" y="1335"/>
                    <a:pt x="1" y="1358"/>
                    <a:pt x="1" y="1382"/>
                  </a:cubicBezTo>
                  <a:cubicBezTo>
                    <a:pt x="1" y="1430"/>
                    <a:pt x="1" y="1454"/>
                    <a:pt x="25" y="1477"/>
                  </a:cubicBezTo>
                  <a:cubicBezTo>
                    <a:pt x="48" y="1644"/>
                    <a:pt x="96" y="1787"/>
                    <a:pt x="167" y="1906"/>
                  </a:cubicBezTo>
                  <a:cubicBezTo>
                    <a:pt x="358" y="2097"/>
                    <a:pt x="548" y="2287"/>
                    <a:pt x="739" y="2454"/>
                  </a:cubicBezTo>
                  <a:cubicBezTo>
                    <a:pt x="906" y="2549"/>
                    <a:pt x="1096" y="2597"/>
                    <a:pt x="1287" y="2597"/>
                  </a:cubicBezTo>
                  <a:cubicBezTo>
                    <a:pt x="1358" y="1906"/>
                    <a:pt x="1906" y="1358"/>
                    <a:pt x="2573" y="1287"/>
                  </a:cubicBezTo>
                  <a:cubicBezTo>
                    <a:pt x="2573" y="1192"/>
                    <a:pt x="2573" y="1120"/>
                    <a:pt x="2549" y="1025"/>
                  </a:cubicBezTo>
                  <a:cubicBezTo>
                    <a:pt x="2192" y="668"/>
                    <a:pt x="1858" y="334"/>
                    <a:pt x="1501" y="25"/>
                  </a:cubicBezTo>
                  <a:cubicBezTo>
                    <a:pt x="1430" y="25"/>
                    <a:pt x="1358"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0"/>
            <p:cNvSpPr/>
            <p:nvPr/>
          </p:nvSpPr>
          <p:spPr>
            <a:xfrm>
              <a:off x="5797535" y="2309329"/>
              <a:ext cx="90184" cy="90184"/>
            </a:xfrm>
            <a:custGeom>
              <a:rect b="b" l="l" r="r" t="t"/>
              <a:pathLst>
                <a:path extrusionOk="0" h="2573" w="2573">
                  <a:moveTo>
                    <a:pt x="1286" y="1"/>
                  </a:moveTo>
                  <a:cubicBezTo>
                    <a:pt x="1263" y="1"/>
                    <a:pt x="1239" y="24"/>
                    <a:pt x="1215" y="24"/>
                  </a:cubicBezTo>
                  <a:lnTo>
                    <a:pt x="1120" y="24"/>
                  </a:lnTo>
                  <a:cubicBezTo>
                    <a:pt x="548" y="96"/>
                    <a:pt x="96" y="548"/>
                    <a:pt x="24" y="1120"/>
                  </a:cubicBezTo>
                  <a:cubicBezTo>
                    <a:pt x="24" y="1144"/>
                    <a:pt x="0" y="1191"/>
                    <a:pt x="0" y="1215"/>
                  </a:cubicBezTo>
                  <a:cubicBezTo>
                    <a:pt x="0" y="1239"/>
                    <a:pt x="0" y="1263"/>
                    <a:pt x="0" y="1310"/>
                  </a:cubicBezTo>
                  <a:cubicBezTo>
                    <a:pt x="0" y="1429"/>
                    <a:pt x="24" y="1549"/>
                    <a:pt x="48" y="1668"/>
                  </a:cubicBezTo>
                  <a:cubicBezTo>
                    <a:pt x="453" y="1977"/>
                    <a:pt x="858" y="2287"/>
                    <a:pt x="1286" y="2573"/>
                  </a:cubicBezTo>
                  <a:cubicBezTo>
                    <a:pt x="1358" y="1906"/>
                    <a:pt x="1906" y="1382"/>
                    <a:pt x="2572" y="1287"/>
                  </a:cubicBezTo>
                  <a:cubicBezTo>
                    <a:pt x="2572" y="1287"/>
                    <a:pt x="2572" y="1287"/>
                    <a:pt x="2572" y="1263"/>
                  </a:cubicBezTo>
                  <a:cubicBezTo>
                    <a:pt x="2263" y="834"/>
                    <a:pt x="1906" y="429"/>
                    <a:pt x="1548" y="24"/>
                  </a:cubicBezTo>
                  <a:cubicBezTo>
                    <a:pt x="1453" y="24"/>
                    <a:pt x="1382"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0"/>
            <p:cNvSpPr/>
            <p:nvPr/>
          </p:nvSpPr>
          <p:spPr>
            <a:xfrm>
              <a:off x="5848462" y="2361098"/>
              <a:ext cx="85978" cy="81001"/>
            </a:xfrm>
            <a:custGeom>
              <a:rect b="b" l="l" r="r" t="t"/>
              <a:pathLst>
                <a:path extrusionOk="0" h="2311" w="2453">
                  <a:moveTo>
                    <a:pt x="1119" y="0"/>
                  </a:moveTo>
                  <a:cubicBezTo>
                    <a:pt x="548" y="95"/>
                    <a:pt x="95" y="524"/>
                    <a:pt x="24" y="1096"/>
                  </a:cubicBezTo>
                  <a:cubicBezTo>
                    <a:pt x="24" y="1119"/>
                    <a:pt x="24" y="1167"/>
                    <a:pt x="0" y="1191"/>
                  </a:cubicBezTo>
                  <a:cubicBezTo>
                    <a:pt x="0" y="1191"/>
                    <a:pt x="0" y="1215"/>
                    <a:pt x="0" y="1215"/>
                  </a:cubicBezTo>
                  <a:cubicBezTo>
                    <a:pt x="24" y="1238"/>
                    <a:pt x="72" y="1262"/>
                    <a:pt x="95" y="1262"/>
                  </a:cubicBezTo>
                  <a:cubicBezTo>
                    <a:pt x="715" y="1691"/>
                    <a:pt x="1381" y="2048"/>
                    <a:pt x="2048" y="2310"/>
                  </a:cubicBezTo>
                  <a:cubicBezTo>
                    <a:pt x="2215" y="2191"/>
                    <a:pt x="2358" y="2048"/>
                    <a:pt x="2453" y="1858"/>
                  </a:cubicBezTo>
                  <a:cubicBezTo>
                    <a:pt x="2120" y="1215"/>
                    <a:pt x="1739" y="619"/>
                    <a:pt x="1286" y="24"/>
                  </a:cubicBezTo>
                  <a:cubicBezTo>
                    <a:pt x="1286" y="0"/>
                    <a:pt x="128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0"/>
            <p:cNvSpPr/>
            <p:nvPr/>
          </p:nvSpPr>
          <p:spPr>
            <a:xfrm>
              <a:off x="5612225" y="2129032"/>
              <a:ext cx="370654" cy="334763"/>
            </a:xfrm>
            <a:custGeom>
              <a:rect b="b" l="l" r="r" t="t"/>
              <a:pathLst>
                <a:path extrusionOk="0" h="9551" w="10575">
                  <a:moveTo>
                    <a:pt x="453" y="1"/>
                  </a:moveTo>
                  <a:cubicBezTo>
                    <a:pt x="263" y="1"/>
                    <a:pt x="120" y="25"/>
                    <a:pt x="1" y="72"/>
                  </a:cubicBezTo>
                  <a:cubicBezTo>
                    <a:pt x="191" y="120"/>
                    <a:pt x="358" y="310"/>
                    <a:pt x="477" y="644"/>
                  </a:cubicBezTo>
                  <a:cubicBezTo>
                    <a:pt x="834" y="715"/>
                    <a:pt x="1263" y="858"/>
                    <a:pt x="1691" y="1072"/>
                  </a:cubicBezTo>
                  <a:cubicBezTo>
                    <a:pt x="1739" y="1072"/>
                    <a:pt x="1787" y="1096"/>
                    <a:pt x="1810" y="1120"/>
                  </a:cubicBezTo>
                  <a:cubicBezTo>
                    <a:pt x="1858" y="1144"/>
                    <a:pt x="1906" y="1168"/>
                    <a:pt x="1953" y="1191"/>
                  </a:cubicBezTo>
                  <a:cubicBezTo>
                    <a:pt x="2406" y="1406"/>
                    <a:pt x="2906" y="1692"/>
                    <a:pt x="3430" y="2049"/>
                  </a:cubicBezTo>
                  <a:cubicBezTo>
                    <a:pt x="3478" y="2073"/>
                    <a:pt x="3501" y="2096"/>
                    <a:pt x="3549" y="2120"/>
                  </a:cubicBezTo>
                  <a:cubicBezTo>
                    <a:pt x="3597" y="2144"/>
                    <a:pt x="3620" y="2168"/>
                    <a:pt x="3668" y="2192"/>
                  </a:cubicBezTo>
                  <a:cubicBezTo>
                    <a:pt x="3692" y="2215"/>
                    <a:pt x="3716" y="2239"/>
                    <a:pt x="3739" y="2239"/>
                  </a:cubicBezTo>
                  <a:cubicBezTo>
                    <a:pt x="3787" y="2287"/>
                    <a:pt x="3859" y="2311"/>
                    <a:pt x="3906" y="2358"/>
                  </a:cubicBezTo>
                  <a:cubicBezTo>
                    <a:pt x="3978" y="2406"/>
                    <a:pt x="4049" y="2454"/>
                    <a:pt x="4120" y="2501"/>
                  </a:cubicBezTo>
                  <a:cubicBezTo>
                    <a:pt x="4311" y="2644"/>
                    <a:pt x="4502" y="2811"/>
                    <a:pt x="4716" y="2954"/>
                  </a:cubicBezTo>
                  <a:cubicBezTo>
                    <a:pt x="4787" y="3025"/>
                    <a:pt x="4835" y="3073"/>
                    <a:pt x="4906" y="3120"/>
                  </a:cubicBezTo>
                  <a:cubicBezTo>
                    <a:pt x="4954" y="3168"/>
                    <a:pt x="5002" y="3216"/>
                    <a:pt x="5049" y="3239"/>
                  </a:cubicBezTo>
                  <a:cubicBezTo>
                    <a:pt x="5168" y="3335"/>
                    <a:pt x="5287" y="3454"/>
                    <a:pt x="5406" y="3549"/>
                  </a:cubicBezTo>
                  <a:cubicBezTo>
                    <a:pt x="5454" y="3597"/>
                    <a:pt x="5526" y="3644"/>
                    <a:pt x="5573" y="3692"/>
                  </a:cubicBezTo>
                  <a:cubicBezTo>
                    <a:pt x="5645" y="3763"/>
                    <a:pt x="5716" y="3835"/>
                    <a:pt x="5811" y="3906"/>
                  </a:cubicBezTo>
                  <a:cubicBezTo>
                    <a:pt x="5930" y="4002"/>
                    <a:pt x="6049" y="4121"/>
                    <a:pt x="6169" y="4240"/>
                  </a:cubicBezTo>
                  <a:cubicBezTo>
                    <a:pt x="6240" y="4311"/>
                    <a:pt x="6335" y="4383"/>
                    <a:pt x="6407" y="4478"/>
                  </a:cubicBezTo>
                  <a:cubicBezTo>
                    <a:pt x="6454" y="4525"/>
                    <a:pt x="6502" y="4573"/>
                    <a:pt x="6550" y="4621"/>
                  </a:cubicBezTo>
                  <a:cubicBezTo>
                    <a:pt x="6669" y="4740"/>
                    <a:pt x="6812" y="4883"/>
                    <a:pt x="6931" y="5026"/>
                  </a:cubicBezTo>
                  <a:cubicBezTo>
                    <a:pt x="6978" y="5073"/>
                    <a:pt x="7002" y="5097"/>
                    <a:pt x="7050" y="5145"/>
                  </a:cubicBezTo>
                  <a:cubicBezTo>
                    <a:pt x="7097" y="5216"/>
                    <a:pt x="7145" y="5264"/>
                    <a:pt x="7193" y="5311"/>
                  </a:cubicBezTo>
                  <a:cubicBezTo>
                    <a:pt x="7407" y="5549"/>
                    <a:pt x="7597" y="5788"/>
                    <a:pt x="7788" y="6026"/>
                  </a:cubicBezTo>
                  <a:cubicBezTo>
                    <a:pt x="7836" y="6073"/>
                    <a:pt x="7883" y="6145"/>
                    <a:pt x="7931" y="6192"/>
                  </a:cubicBezTo>
                  <a:cubicBezTo>
                    <a:pt x="7978" y="6240"/>
                    <a:pt x="8002" y="6288"/>
                    <a:pt x="8050" y="6335"/>
                  </a:cubicBezTo>
                  <a:cubicBezTo>
                    <a:pt x="8074" y="6383"/>
                    <a:pt x="8098" y="6407"/>
                    <a:pt x="8121" y="6431"/>
                  </a:cubicBezTo>
                  <a:cubicBezTo>
                    <a:pt x="8145" y="6454"/>
                    <a:pt x="8169" y="6502"/>
                    <a:pt x="8193" y="6526"/>
                  </a:cubicBezTo>
                  <a:cubicBezTo>
                    <a:pt x="8217" y="6573"/>
                    <a:pt x="8240" y="6597"/>
                    <a:pt x="8264" y="6621"/>
                  </a:cubicBezTo>
                  <a:cubicBezTo>
                    <a:pt x="8645" y="7145"/>
                    <a:pt x="8979" y="7693"/>
                    <a:pt x="9264" y="8240"/>
                  </a:cubicBezTo>
                  <a:cubicBezTo>
                    <a:pt x="9288" y="8288"/>
                    <a:pt x="9312" y="8312"/>
                    <a:pt x="9336" y="8360"/>
                  </a:cubicBezTo>
                  <a:cubicBezTo>
                    <a:pt x="9360" y="8407"/>
                    <a:pt x="9360" y="8431"/>
                    <a:pt x="9383" y="8479"/>
                  </a:cubicBezTo>
                  <a:cubicBezTo>
                    <a:pt x="9526" y="8741"/>
                    <a:pt x="9645" y="9026"/>
                    <a:pt x="9765" y="9288"/>
                  </a:cubicBezTo>
                  <a:cubicBezTo>
                    <a:pt x="9812" y="9312"/>
                    <a:pt x="9836" y="9336"/>
                    <a:pt x="9884" y="9336"/>
                  </a:cubicBezTo>
                  <a:cubicBezTo>
                    <a:pt x="10122" y="9407"/>
                    <a:pt x="10288" y="9479"/>
                    <a:pt x="10408" y="9550"/>
                  </a:cubicBezTo>
                  <a:cubicBezTo>
                    <a:pt x="10574" y="6859"/>
                    <a:pt x="7907"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0"/>
            <p:cNvSpPr/>
            <p:nvPr/>
          </p:nvSpPr>
          <p:spPr>
            <a:xfrm>
              <a:off x="5603042" y="2138215"/>
              <a:ext cx="374825" cy="343946"/>
            </a:xfrm>
            <a:custGeom>
              <a:rect b="b" l="l" r="r" t="t"/>
              <a:pathLst>
                <a:path extrusionOk="0" h="9813" w="10694">
                  <a:moveTo>
                    <a:pt x="215" y="1"/>
                  </a:moveTo>
                  <a:cubicBezTo>
                    <a:pt x="167" y="1"/>
                    <a:pt x="120" y="24"/>
                    <a:pt x="96" y="72"/>
                  </a:cubicBezTo>
                  <a:cubicBezTo>
                    <a:pt x="72" y="96"/>
                    <a:pt x="48" y="144"/>
                    <a:pt x="48" y="167"/>
                  </a:cubicBezTo>
                  <a:cubicBezTo>
                    <a:pt x="24" y="215"/>
                    <a:pt x="24" y="239"/>
                    <a:pt x="24" y="286"/>
                  </a:cubicBezTo>
                  <a:cubicBezTo>
                    <a:pt x="1" y="382"/>
                    <a:pt x="1" y="501"/>
                    <a:pt x="1" y="644"/>
                  </a:cubicBezTo>
                  <a:cubicBezTo>
                    <a:pt x="191" y="7645"/>
                    <a:pt x="6573" y="9812"/>
                    <a:pt x="9550" y="9812"/>
                  </a:cubicBezTo>
                  <a:cubicBezTo>
                    <a:pt x="9741" y="9812"/>
                    <a:pt x="9931" y="9788"/>
                    <a:pt x="10098" y="9765"/>
                  </a:cubicBezTo>
                  <a:lnTo>
                    <a:pt x="10217" y="9765"/>
                  </a:lnTo>
                  <a:cubicBezTo>
                    <a:pt x="10265" y="9741"/>
                    <a:pt x="10288" y="9741"/>
                    <a:pt x="10312" y="9741"/>
                  </a:cubicBezTo>
                  <a:cubicBezTo>
                    <a:pt x="10479" y="9717"/>
                    <a:pt x="10574" y="9669"/>
                    <a:pt x="10646" y="9622"/>
                  </a:cubicBezTo>
                  <a:cubicBezTo>
                    <a:pt x="10670" y="9598"/>
                    <a:pt x="10693" y="9550"/>
                    <a:pt x="10646" y="9503"/>
                  </a:cubicBezTo>
                  <a:cubicBezTo>
                    <a:pt x="10598" y="9431"/>
                    <a:pt x="10408" y="9336"/>
                    <a:pt x="10122" y="9264"/>
                  </a:cubicBezTo>
                  <a:cubicBezTo>
                    <a:pt x="10098" y="9264"/>
                    <a:pt x="10098" y="9264"/>
                    <a:pt x="10098" y="9241"/>
                  </a:cubicBezTo>
                  <a:cubicBezTo>
                    <a:pt x="10074" y="9241"/>
                    <a:pt x="10027" y="9241"/>
                    <a:pt x="10003" y="9217"/>
                  </a:cubicBezTo>
                  <a:cubicBezTo>
                    <a:pt x="9955" y="9217"/>
                    <a:pt x="9931" y="9193"/>
                    <a:pt x="9884" y="9193"/>
                  </a:cubicBezTo>
                  <a:cubicBezTo>
                    <a:pt x="9622" y="9098"/>
                    <a:pt x="9336" y="9002"/>
                    <a:pt x="9074" y="8883"/>
                  </a:cubicBezTo>
                  <a:cubicBezTo>
                    <a:pt x="9050" y="8860"/>
                    <a:pt x="9003" y="8860"/>
                    <a:pt x="8979" y="8836"/>
                  </a:cubicBezTo>
                  <a:cubicBezTo>
                    <a:pt x="8931" y="8836"/>
                    <a:pt x="8907" y="8812"/>
                    <a:pt x="8860" y="8788"/>
                  </a:cubicBezTo>
                  <a:cubicBezTo>
                    <a:pt x="8240" y="8526"/>
                    <a:pt x="7621" y="8169"/>
                    <a:pt x="7026" y="7788"/>
                  </a:cubicBezTo>
                  <a:cubicBezTo>
                    <a:pt x="6978" y="7764"/>
                    <a:pt x="6954" y="7740"/>
                    <a:pt x="6931" y="7740"/>
                  </a:cubicBezTo>
                  <a:cubicBezTo>
                    <a:pt x="6883" y="7717"/>
                    <a:pt x="6859" y="7693"/>
                    <a:pt x="6835" y="7669"/>
                  </a:cubicBezTo>
                  <a:cubicBezTo>
                    <a:pt x="6812" y="7669"/>
                    <a:pt x="6812" y="7645"/>
                    <a:pt x="6812" y="7645"/>
                  </a:cubicBezTo>
                  <a:cubicBezTo>
                    <a:pt x="6740" y="7621"/>
                    <a:pt x="6692" y="7574"/>
                    <a:pt x="6645" y="7550"/>
                  </a:cubicBezTo>
                  <a:cubicBezTo>
                    <a:pt x="6573" y="7502"/>
                    <a:pt x="6526" y="7455"/>
                    <a:pt x="6454" y="7407"/>
                  </a:cubicBezTo>
                  <a:cubicBezTo>
                    <a:pt x="6216" y="7240"/>
                    <a:pt x="6002" y="7074"/>
                    <a:pt x="5788" y="6907"/>
                  </a:cubicBezTo>
                  <a:cubicBezTo>
                    <a:pt x="5716" y="6859"/>
                    <a:pt x="5645" y="6812"/>
                    <a:pt x="5597" y="6764"/>
                  </a:cubicBezTo>
                  <a:cubicBezTo>
                    <a:pt x="5549" y="6716"/>
                    <a:pt x="5502" y="6692"/>
                    <a:pt x="5454" y="6645"/>
                  </a:cubicBezTo>
                  <a:cubicBezTo>
                    <a:pt x="5216" y="6454"/>
                    <a:pt x="4978" y="6264"/>
                    <a:pt x="4740" y="6050"/>
                  </a:cubicBezTo>
                  <a:cubicBezTo>
                    <a:pt x="4525" y="5859"/>
                    <a:pt x="4311" y="5645"/>
                    <a:pt x="4097" y="5454"/>
                  </a:cubicBezTo>
                  <a:cubicBezTo>
                    <a:pt x="3906" y="5264"/>
                    <a:pt x="3716" y="5073"/>
                    <a:pt x="3549" y="4859"/>
                  </a:cubicBezTo>
                  <a:cubicBezTo>
                    <a:pt x="3501" y="4835"/>
                    <a:pt x="3454" y="4787"/>
                    <a:pt x="3406" y="4740"/>
                  </a:cubicBezTo>
                  <a:cubicBezTo>
                    <a:pt x="3358" y="4668"/>
                    <a:pt x="3287" y="4597"/>
                    <a:pt x="3239" y="4525"/>
                  </a:cubicBezTo>
                  <a:cubicBezTo>
                    <a:pt x="3073" y="4359"/>
                    <a:pt x="2906" y="4168"/>
                    <a:pt x="2763" y="4001"/>
                  </a:cubicBezTo>
                  <a:cubicBezTo>
                    <a:pt x="2692" y="3930"/>
                    <a:pt x="2644" y="3859"/>
                    <a:pt x="2596" y="3787"/>
                  </a:cubicBezTo>
                  <a:cubicBezTo>
                    <a:pt x="2549" y="3740"/>
                    <a:pt x="2525" y="3692"/>
                    <a:pt x="2477" y="3644"/>
                  </a:cubicBezTo>
                  <a:cubicBezTo>
                    <a:pt x="2454" y="3620"/>
                    <a:pt x="2430" y="3573"/>
                    <a:pt x="2406" y="3549"/>
                  </a:cubicBezTo>
                  <a:cubicBezTo>
                    <a:pt x="2382" y="3525"/>
                    <a:pt x="2358" y="3501"/>
                    <a:pt x="2334" y="3454"/>
                  </a:cubicBezTo>
                  <a:cubicBezTo>
                    <a:pt x="1906" y="2906"/>
                    <a:pt x="1525" y="2358"/>
                    <a:pt x="1239" y="1834"/>
                  </a:cubicBezTo>
                  <a:cubicBezTo>
                    <a:pt x="1215" y="1811"/>
                    <a:pt x="1191" y="1763"/>
                    <a:pt x="1168" y="1739"/>
                  </a:cubicBezTo>
                  <a:cubicBezTo>
                    <a:pt x="1144" y="1691"/>
                    <a:pt x="1120" y="1668"/>
                    <a:pt x="1120" y="1620"/>
                  </a:cubicBezTo>
                  <a:cubicBezTo>
                    <a:pt x="906" y="1239"/>
                    <a:pt x="739" y="882"/>
                    <a:pt x="596" y="548"/>
                  </a:cubicBezTo>
                  <a:cubicBezTo>
                    <a:pt x="596" y="525"/>
                    <a:pt x="596" y="525"/>
                    <a:pt x="596" y="501"/>
                  </a:cubicBezTo>
                  <a:cubicBezTo>
                    <a:pt x="596" y="477"/>
                    <a:pt x="572" y="453"/>
                    <a:pt x="572" y="429"/>
                  </a:cubicBezTo>
                  <a:cubicBezTo>
                    <a:pt x="548" y="406"/>
                    <a:pt x="525" y="358"/>
                    <a:pt x="525" y="334"/>
                  </a:cubicBezTo>
                  <a:cubicBezTo>
                    <a:pt x="405" y="96"/>
                    <a:pt x="310"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 name="Google Shape;493;p40"/>
          <p:cNvGrpSpPr/>
          <p:nvPr/>
        </p:nvGrpSpPr>
        <p:grpSpPr>
          <a:xfrm>
            <a:off x="3519099" y="1518048"/>
            <a:ext cx="389861" cy="369813"/>
            <a:chOff x="3163212" y="3330160"/>
            <a:chExt cx="389861" cy="369813"/>
          </a:xfrm>
        </p:grpSpPr>
        <p:sp>
          <p:nvSpPr>
            <p:cNvPr id="494" name="Google Shape;494;p40"/>
            <p:cNvSpPr/>
            <p:nvPr/>
          </p:nvSpPr>
          <p:spPr>
            <a:xfrm>
              <a:off x="3163212" y="3430333"/>
              <a:ext cx="227930" cy="269640"/>
            </a:xfrm>
            <a:custGeom>
              <a:rect b="b" l="l" r="r" t="t"/>
              <a:pathLst>
                <a:path extrusionOk="0" h="7693" w="6503">
                  <a:moveTo>
                    <a:pt x="1835" y="0"/>
                  </a:moveTo>
                  <a:lnTo>
                    <a:pt x="1835" y="1024"/>
                  </a:lnTo>
                  <a:lnTo>
                    <a:pt x="572" y="2286"/>
                  </a:lnTo>
                  <a:cubicBezTo>
                    <a:pt x="72" y="2787"/>
                    <a:pt x="1" y="3382"/>
                    <a:pt x="358" y="3715"/>
                  </a:cubicBezTo>
                  <a:cubicBezTo>
                    <a:pt x="512" y="3869"/>
                    <a:pt x="710" y="3948"/>
                    <a:pt x="923" y="3948"/>
                  </a:cubicBezTo>
                  <a:cubicBezTo>
                    <a:pt x="1206" y="3948"/>
                    <a:pt x="1516" y="3810"/>
                    <a:pt x="1787" y="3525"/>
                  </a:cubicBezTo>
                  <a:lnTo>
                    <a:pt x="1835" y="3477"/>
                  </a:lnTo>
                  <a:lnTo>
                    <a:pt x="1835" y="5073"/>
                  </a:lnTo>
                  <a:cubicBezTo>
                    <a:pt x="1835" y="6549"/>
                    <a:pt x="3025" y="7692"/>
                    <a:pt x="4359" y="7692"/>
                  </a:cubicBezTo>
                  <a:lnTo>
                    <a:pt x="4407" y="7692"/>
                  </a:lnTo>
                  <a:cubicBezTo>
                    <a:pt x="5407" y="7692"/>
                    <a:pt x="6193" y="7026"/>
                    <a:pt x="6502" y="6073"/>
                  </a:cubicBezTo>
                  <a:cubicBezTo>
                    <a:pt x="5216" y="5906"/>
                    <a:pt x="4502" y="4501"/>
                    <a:pt x="4502" y="3168"/>
                  </a:cubicBezTo>
                  <a:lnTo>
                    <a:pt x="450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0"/>
            <p:cNvSpPr/>
            <p:nvPr/>
          </p:nvSpPr>
          <p:spPr>
            <a:xfrm>
              <a:off x="3227493" y="3386906"/>
              <a:ext cx="93513" cy="30949"/>
            </a:xfrm>
            <a:custGeom>
              <a:rect b="b" l="l" r="r" t="t"/>
              <a:pathLst>
                <a:path extrusionOk="0" h="883" w="2668">
                  <a:moveTo>
                    <a:pt x="405" y="1"/>
                  </a:moveTo>
                  <a:cubicBezTo>
                    <a:pt x="167" y="1"/>
                    <a:pt x="1" y="168"/>
                    <a:pt x="1" y="382"/>
                  </a:cubicBezTo>
                  <a:lnTo>
                    <a:pt x="1" y="501"/>
                  </a:lnTo>
                  <a:cubicBezTo>
                    <a:pt x="1" y="715"/>
                    <a:pt x="167" y="882"/>
                    <a:pt x="405" y="882"/>
                  </a:cubicBezTo>
                  <a:lnTo>
                    <a:pt x="2668" y="882"/>
                  </a:lnTo>
                  <a:lnTo>
                    <a:pt x="266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0"/>
            <p:cNvSpPr/>
            <p:nvPr/>
          </p:nvSpPr>
          <p:spPr>
            <a:xfrm>
              <a:off x="3327666" y="3330160"/>
              <a:ext cx="156113" cy="31755"/>
            </a:xfrm>
            <a:custGeom>
              <a:rect b="b" l="l" r="r" t="t"/>
              <a:pathLst>
                <a:path extrusionOk="0" h="906" w="4454">
                  <a:moveTo>
                    <a:pt x="405" y="1"/>
                  </a:moveTo>
                  <a:cubicBezTo>
                    <a:pt x="167" y="1"/>
                    <a:pt x="0" y="191"/>
                    <a:pt x="0" y="405"/>
                  </a:cubicBezTo>
                  <a:lnTo>
                    <a:pt x="0" y="501"/>
                  </a:lnTo>
                  <a:cubicBezTo>
                    <a:pt x="0" y="715"/>
                    <a:pt x="167" y="906"/>
                    <a:pt x="405" y="906"/>
                  </a:cubicBezTo>
                  <a:lnTo>
                    <a:pt x="4073" y="906"/>
                  </a:lnTo>
                  <a:cubicBezTo>
                    <a:pt x="4287" y="906"/>
                    <a:pt x="4454" y="715"/>
                    <a:pt x="4454" y="501"/>
                  </a:cubicBezTo>
                  <a:lnTo>
                    <a:pt x="4454" y="405"/>
                  </a:lnTo>
                  <a:cubicBezTo>
                    <a:pt x="4454" y="191"/>
                    <a:pt x="4287" y="1"/>
                    <a:pt x="40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0"/>
            <p:cNvSpPr/>
            <p:nvPr/>
          </p:nvSpPr>
          <p:spPr>
            <a:xfrm>
              <a:off x="3327666" y="3374393"/>
              <a:ext cx="225407" cy="262980"/>
            </a:xfrm>
            <a:custGeom>
              <a:rect b="b" l="l" r="r" t="t"/>
              <a:pathLst>
                <a:path extrusionOk="0" h="7503" w="6431">
                  <a:moveTo>
                    <a:pt x="0" y="1"/>
                  </a:moveTo>
                  <a:lnTo>
                    <a:pt x="0" y="4764"/>
                  </a:lnTo>
                  <a:cubicBezTo>
                    <a:pt x="0" y="6026"/>
                    <a:pt x="643" y="7359"/>
                    <a:pt x="1858" y="7478"/>
                  </a:cubicBezTo>
                  <a:cubicBezTo>
                    <a:pt x="1929" y="7478"/>
                    <a:pt x="1977" y="7502"/>
                    <a:pt x="2048" y="7502"/>
                  </a:cubicBezTo>
                  <a:lnTo>
                    <a:pt x="2096" y="7502"/>
                  </a:lnTo>
                  <a:cubicBezTo>
                    <a:pt x="3406" y="7502"/>
                    <a:pt x="4644" y="6169"/>
                    <a:pt x="4644" y="4764"/>
                  </a:cubicBezTo>
                  <a:lnTo>
                    <a:pt x="4644" y="3216"/>
                  </a:lnTo>
                  <a:cubicBezTo>
                    <a:pt x="4716" y="3263"/>
                    <a:pt x="4763" y="3311"/>
                    <a:pt x="4811" y="3359"/>
                  </a:cubicBezTo>
                  <a:cubicBezTo>
                    <a:pt x="5058" y="3544"/>
                    <a:pt x="5311" y="3633"/>
                    <a:pt x="5537" y="3633"/>
                  </a:cubicBezTo>
                  <a:cubicBezTo>
                    <a:pt x="5748" y="3633"/>
                    <a:pt x="5935" y="3555"/>
                    <a:pt x="6073" y="3406"/>
                  </a:cubicBezTo>
                  <a:lnTo>
                    <a:pt x="6097" y="3406"/>
                  </a:lnTo>
                  <a:cubicBezTo>
                    <a:pt x="6430" y="3049"/>
                    <a:pt x="6383" y="2477"/>
                    <a:pt x="5883" y="1977"/>
                  </a:cubicBezTo>
                  <a:lnTo>
                    <a:pt x="4835" y="906"/>
                  </a:lnTo>
                  <a:lnTo>
                    <a:pt x="4644" y="739"/>
                  </a:lnTo>
                  <a:lnTo>
                    <a:pt x="464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 name="Google Shape;498;p40"/>
          <p:cNvSpPr txBox="1"/>
          <p:nvPr>
            <p:ph idx="4" type="subTitle"/>
          </p:nvPr>
        </p:nvSpPr>
        <p:spPr>
          <a:xfrm>
            <a:off x="6776125" y="2378326"/>
            <a:ext cx="1639200" cy="1437300"/>
          </a:xfrm>
          <a:prstGeom prst="rect">
            <a:avLst/>
          </a:prstGeom>
          <a:noFill/>
          <a:ln>
            <a:noFill/>
          </a:ln>
        </p:spPr>
        <p:txBody>
          <a:bodyPr anchorCtr="0" anchor="ctr" bIns="91425" lIns="91425" spcFirstLastPara="1" rIns="182875" wrap="square" tIns="91425">
            <a:noAutofit/>
          </a:bodyPr>
          <a:lstStyle/>
          <a:p>
            <a:pPr indent="-317500" lvl="0" marL="457200" rtl="0" algn="l">
              <a:lnSpc>
                <a:spcPct val="100000"/>
              </a:lnSpc>
              <a:spcBef>
                <a:spcPts val="0"/>
              </a:spcBef>
              <a:spcAft>
                <a:spcPts val="0"/>
              </a:spcAft>
              <a:buSzPts val="1400"/>
              <a:buChar char="●"/>
            </a:pPr>
            <a:r>
              <a:rPr lang="en"/>
              <a:t>Github</a:t>
            </a:r>
            <a:endParaRPr/>
          </a:p>
          <a:p>
            <a:pPr indent="-317500" lvl="0" marL="457200" rtl="0" algn="l">
              <a:lnSpc>
                <a:spcPct val="100000"/>
              </a:lnSpc>
              <a:spcBef>
                <a:spcPts val="0"/>
              </a:spcBef>
              <a:spcAft>
                <a:spcPts val="0"/>
              </a:spcAft>
              <a:buSzPts val="1400"/>
              <a:buChar char="●"/>
            </a:pPr>
            <a:r>
              <a:rPr lang="en"/>
              <a:t>MongoDB</a:t>
            </a:r>
            <a:endParaRPr/>
          </a:p>
          <a:p>
            <a:pPr indent="-317500" lvl="0" marL="457200" rtl="0" algn="l">
              <a:lnSpc>
                <a:spcPct val="100000"/>
              </a:lnSpc>
              <a:spcBef>
                <a:spcPts val="0"/>
              </a:spcBef>
              <a:spcAft>
                <a:spcPts val="0"/>
              </a:spcAft>
              <a:buSzPts val="1400"/>
              <a:buChar char="●"/>
            </a:pPr>
            <a:r>
              <a:rPr lang="en"/>
              <a:t>Trello</a:t>
            </a:r>
            <a:endParaRPr/>
          </a:p>
          <a:p>
            <a:pPr indent="-317500" lvl="0" marL="457200" rtl="0" algn="l">
              <a:lnSpc>
                <a:spcPct val="100000"/>
              </a:lnSpc>
              <a:spcBef>
                <a:spcPts val="0"/>
              </a:spcBef>
              <a:spcAft>
                <a:spcPts val="0"/>
              </a:spcAft>
              <a:buSzPts val="1400"/>
              <a:buChar char="●"/>
            </a:pPr>
            <a:r>
              <a:rPr lang="en"/>
              <a:t>Azure</a:t>
            </a:r>
            <a:endParaRPr/>
          </a:p>
          <a:p>
            <a:pPr indent="-317500" lvl="0" marL="457200" rtl="0" algn="l">
              <a:lnSpc>
                <a:spcPct val="100000"/>
              </a:lnSpc>
              <a:spcBef>
                <a:spcPts val="0"/>
              </a:spcBef>
              <a:spcAft>
                <a:spcPts val="0"/>
              </a:spcAft>
              <a:buSzPts val="1400"/>
              <a:buChar char="●"/>
            </a:pPr>
            <a:r>
              <a:rPr lang="en"/>
              <a:t>Slack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1"/>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TypeScript is subset of Javascript with static typing, that makes the code easy to debug. It is useful in this project, as it code reliable and good for large scale projects and it’s used for developing client side as well the server side of the application</a:t>
            </a:r>
            <a:endParaRPr/>
          </a:p>
          <a:p>
            <a:pPr indent="-304800" lvl="0" marL="457200" rtl="0" algn="l">
              <a:lnSpc>
                <a:spcPct val="100000"/>
              </a:lnSpc>
              <a:spcBef>
                <a:spcPts val="0"/>
              </a:spcBef>
              <a:spcAft>
                <a:spcPts val="0"/>
              </a:spcAft>
              <a:buSzPts val="1200"/>
              <a:buChar char="★"/>
            </a:pPr>
            <a:r>
              <a:rPr lang="en"/>
              <a:t>Python is high level programming language and its known for its readability and for this project is it used for developing machine learning models and models API.</a:t>
            </a:r>
            <a:endParaRPr/>
          </a:p>
          <a:p>
            <a:pPr indent="-304800" lvl="0" marL="457200" rtl="0" algn="l">
              <a:lnSpc>
                <a:spcPct val="100000"/>
              </a:lnSpc>
              <a:spcBef>
                <a:spcPts val="0"/>
              </a:spcBef>
              <a:spcAft>
                <a:spcPts val="0"/>
              </a:spcAft>
              <a:buSzPts val="1200"/>
              <a:buChar char="★"/>
            </a:pPr>
            <a:r>
              <a:rPr lang="en"/>
              <a:t>NoSQL is a database, where data storing is flexible. Schema less format like key value store. This is efficient in storing user profiles, past orders and many.</a:t>
            </a:r>
            <a:endParaRPr/>
          </a:p>
        </p:txBody>
      </p:sp>
      <p:sp>
        <p:nvSpPr>
          <p:cNvPr id="504" name="Google Shape;504;p41"/>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Languages</a:t>
            </a:r>
            <a:endParaRPr/>
          </a:p>
        </p:txBody>
      </p:sp>
      <p:pic>
        <p:nvPicPr>
          <p:cNvPr id="505" name="Google Shape;505;p41"/>
          <p:cNvPicPr preferRelativeResize="0"/>
          <p:nvPr/>
        </p:nvPicPr>
        <p:blipFill rotWithShape="1">
          <a:blip r:embed="rId3">
            <a:alphaModFix/>
          </a:blip>
          <a:srcRect b="0" l="0" r="0" t="0"/>
          <a:stretch/>
        </p:blipFill>
        <p:spPr>
          <a:xfrm>
            <a:off x="1070875" y="1277800"/>
            <a:ext cx="925149" cy="925149"/>
          </a:xfrm>
          <a:prstGeom prst="rect">
            <a:avLst/>
          </a:prstGeom>
          <a:noFill/>
          <a:ln>
            <a:noFill/>
          </a:ln>
        </p:spPr>
      </p:pic>
      <p:pic>
        <p:nvPicPr>
          <p:cNvPr id="506" name="Google Shape;506;p41"/>
          <p:cNvPicPr preferRelativeResize="0"/>
          <p:nvPr/>
        </p:nvPicPr>
        <p:blipFill rotWithShape="1">
          <a:blip r:embed="rId4">
            <a:alphaModFix/>
          </a:blip>
          <a:srcRect b="0" l="0" r="0" t="0"/>
          <a:stretch/>
        </p:blipFill>
        <p:spPr>
          <a:xfrm>
            <a:off x="1003200" y="2345675"/>
            <a:ext cx="1060500" cy="106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2"/>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ReactJS its a Javascript library which is used for building UI and for single page applications.</a:t>
            </a:r>
            <a:endParaRPr/>
          </a:p>
          <a:p>
            <a:pPr indent="-304800" lvl="0" marL="457200" rtl="0" algn="l">
              <a:lnSpc>
                <a:spcPct val="100000"/>
              </a:lnSpc>
              <a:spcBef>
                <a:spcPts val="0"/>
              </a:spcBef>
              <a:spcAft>
                <a:spcPts val="0"/>
              </a:spcAft>
              <a:buSzPts val="1200"/>
              <a:buChar char="★"/>
            </a:pPr>
            <a:r>
              <a:rPr lang="en"/>
              <a:t>NodeJS is a Javascript runtime which allows to build scalable applications and for this project it is used for handling APIs requests and managing connection between client and server side.</a:t>
            </a:r>
            <a:endParaRPr/>
          </a:p>
          <a:p>
            <a:pPr indent="-304800" lvl="0" marL="457200" rtl="0" algn="l">
              <a:lnSpc>
                <a:spcPct val="100000"/>
              </a:lnSpc>
              <a:spcBef>
                <a:spcPts val="0"/>
              </a:spcBef>
              <a:spcAft>
                <a:spcPts val="0"/>
              </a:spcAft>
              <a:buSzPts val="1200"/>
              <a:buChar char="★"/>
            </a:pPr>
            <a:r>
              <a:rPr lang="en"/>
              <a:t>Flask is lightweight python framework and for this project is it used for building Machine learning API.</a:t>
            </a:r>
            <a:endParaRPr/>
          </a:p>
          <a:p>
            <a:pPr indent="-304800" lvl="0" marL="457200" rtl="0" algn="l">
              <a:lnSpc>
                <a:spcPct val="100000"/>
              </a:lnSpc>
              <a:spcBef>
                <a:spcPts val="0"/>
              </a:spcBef>
              <a:spcAft>
                <a:spcPts val="0"/>
              </a:spcAft>
              <a:buSzPts val="1200"/>
              <a:buChar char="★"/>
            </a:pPr>
            <a:r>
              <a:rPr lang="en"/>
              <a:t>Pytorch is deep learning library and it is used for building deep learning models for this project.</a:t>
            </a:r>
            <a:endParaRPr/>
          </a:p>
        </p:txBody>
      </p:sp>
      <p:sp>
        <p:nvSpPr>
          <p:cNvPr id="512" name="Google Shape;512;p42"/>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Frameworks</a:t>
            </a:r>
            <a:endParaRPr/>
          </a:p>
        </p:txBody>
      </p:sp>
      <p:pic>
        <p:nvPicPr>
          <p:cNvPr id="513" name="Google Shape;513;p42"/>
          <p:cNvPicPr preferRelativeResize="0"/>
          <p:nvPr/>
        </p:nvPicPr>
        <p:blipFill rotWithShape="1">
          <a:blip r:embed="rId3">
            <a:alphaModFix/>
          </a:blip>
          <a:srcRect b="0" l="0" r="0" t="0"/>
          <a:stretch/>
        </p:blipFill>
        <p:spPr>
          <a:xfrm>
            <a:off x="413450" y="838850"/>
            <a:ext cx="1306650" cy="1306650"/>
          </a:xfrm>
          <a:prstGeom prst="rect">
            <a:avLst/>
          </a:prstGeom>
          <a:noFill/>
          <a:ln>
            <a:noFill/>
          </a:ln>
        </p:spPr>
      </p:pic>
      <p:pic>
        <p:nvPicPr>
          <p:cNvPr id="514" name="Google Shape;514;p42"/>
          <p:cNvPicPr preferRelativeResize="0"/>
          <p:nvPr/>
        </p:nvPicPr>
        <p:blipFill rotWithShape="1">
          <a:blip r:embed="rId4">
            <a:alphaModFix/>
          </a:blip>
          <a:srcRect b="0" l="0" r="0" t="0"/>
          <a:stretch/>
        </p:blipFill>
        <p:spPr>
          <a:xfrm>
            <a:off x="2163375" y="964112"/>
            <a:ext cx="1056125" cy="1056125"/>
          </a:xfrm>
          <a:prstGeom prst="rect">
            <a:avLst/>
          </a:prstGeom>
          <a:noFill/>
          <a:ln>
            <a:noFill/>
          </a:ln>
        </p:spPr>
      </p:pic>
      <p:pic>
        <p:nvPicPr>
          <p:cNvPr id="515" name="Google Shape;515;p42"/>
          <p:cNvPicPr preferRelativeResize="0"/>
          <p:nvPr/>
        </p:nvPicPr>
        <p:blipFill rotWithShape="1">
          <a:blip r:embed="rId5">
            <a:alphaModFix/>
          </a:blip>
          <a:srcRect b="0" l="0" r="0" t="0"/>
          <a:stretch/>
        </p:blipFill>
        <p:spPr>
          <a:xfrm>
            <a:off x="451700" y="2819975"/>
            <a:ext cx="1230150" cy="1230150"/>
          </a:xfrm>
          <a:prstGeom prst="rect">
            <a:avLst/>
          </a:prstGeom>
          <a:noFill/>
          <a:ln>
            <a:noFill/>
          </a:ln>
        </p:spPr>
      </p:pic>
      <p:pic>
        <p:nvPicPr>
          <p:cNvPr id="516" name="Google Shape;516;p42"/>
          <p:cNvPicPr preferRelativeResize="0"/>
          <p:nvPr/>
        </p:nvPicPr>
        <p:blipFill rotWithShape="1">
          <a:blip r:embed="rId6">
            <a:alphaModFix/>
          </a:blip>
          <a:srcRect b="0" l="0" r="0" t="0"/>
          <a:stretch/>
        </p:blipFill>
        <p:spPr>
          <a:xfrm>
            <a:off x="2163375" y="2819975"/>
            <a:ext cx="1385251" cy="1385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3"/>
          <p:cNvSpPr txBox="1"/>
          <p:nvPr>
            <p:ph idx="1" type="body"/>
          </p:nvPr>
        </p:nvSpPr>
        <p:spPr>
          <a:xfrm>
            <a:off x="3889275" y="1277800"/>
            <a:ext cx="4534800" cy="33192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Github is a platform used for version control and collaboration. In this project it is used for tracking the code and manage the code base.</a:t>
            </a:r>
            <a:endParaRPr/>
          </a:p>
          <a:p>
            <a:pPr indent="-304800" lvl="0" marL="457200" rtl="0" algn="l">
              <a:lnSpc>
                <a:spcPct val="100000"/>
              </a:lnSpc>
              <a:spcBef>
                <a:spcPts val="0"/>
              </a:spcBef>
              <a:spcAft>
                <a:spcPts val="0"/>
              </a:spcAft>
              <a:buSzPts val="1200"/>
              <a:buChar char="★"/>
            </a:pPr>
            <a:r>
              <a:rPr lang="en"/>
              <a:t>MongoDB its a NOSql data and its used for storing the data.</a:t>
            </a:r>
            <a:endParaRPr/>
          </a:p>
          <a:p>
            <a:pPr indent="-304800" lvl="0" marL="457200" rtl="0" algn="l">
              <a:lnSpc>
                <a:spcPct val="100000"/>
              </a:lnSpc>
              <a:spcBef>
                <a:spcPts val="0"/>
              </a:spcBef>
              <a:spcAft>
                <a:spcPts val="0"/>
              </a:spcAft>
              <a:buSzPts val="1200"/>
              <a:buChar char="★"/>
            </a:pPr>
            <a:r>
              <a:rPr lang="en"/>
              <a:t>Trello is project management tool using boards and cards and for this project it is used for track progress and managing tasks.</a:t>
            </a:r>
            <a:endParaRPr/>
          </a:p>
          <a:p>
            <a:pPr indent="-304800" lvl="0" marL="457200" rtl="0" algn="l">
              <a:lnSpc>
                <a:spcPct val="100000"/>
              </a:lnSpc>
              <a:spcBef>
                <a:spcPts val="0"/>
              </a:spcBef>
              <a:spcAft>
                <a:spcPts val="0"/>
              </a:spcAft>
              <a:buSzPts val="1200"/>
              <a:buChar char="★"/>
            </a:pPr>
            <a:r>
              <a:rPr lang="en"/>
              <a:t>Azure is a cloud computing platform where the website services are hosted.</a:t>
            </a:r>
            <a:endParaRPr/>
          </a:p>
          <a:p>
            <a:pPr indent="-304800" lvl="0" marL="457200" rtl="0" algn="l">
              <a:lnSpc>
                <a:spcPct val="100000"/>
              </a:lnSpc>
              <a:spcBef>
                <a:spcPts val="0"/>
              </a:spcBef>
              <a:spcAft>
                <a:spcPts val="0"/>
              </a:spcAft>
              <a:buSzPts val="1200"/>
              <a:buChar char="★"/>
            </a:pPr>
            <a:r>
              <a:rPr lang="en"/>
              <a:t>Slack is a communicable tools which is designed for teams and for this project, it is used for communication among team members.</a:t>
            </a:r>
            <a:endParaRPr/>
          </a:p>
        </p:txBody>
      </p:sp>
      <p:sp>
        <p:nvSpPr>
          <p:cNvPr id="522" name="Google Shape;522;p43"/>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Tools</a:t>
            </a:r>
            <a:endParaRPr/>
          </a:p>
        </p:txBody>
      </p:sp>
      <p:pic>
        <p:nvPicPr>
          <p:cNvPr id="523" name="Google Shape;523;p43"/>
          <p:cNvPicPr preferRelativeResize="0"/>
          <p:nvPr/>
        </p:nvPicPr>
        <p:blipFill rotWithShape="1">
          <a:blip r:embed="rId3">
            <a:alphaModFix/>
          </a:blip>
          <a:srcRect b="0" l="0" r="0" t="0"/>
          <a:stretch/>
        </p:blipFill>
        <p:spPr>
          <a:xfrm>
            <a:off x="490800" y="1003200"/>
            <a:ext cx="1125400" cy="1125400"/>
          </a:xfrm>
          <a:prstGeom prst="rect">
            <a:avLst/>
          </a:prstGeom>
          <a:noFill/>
          <a:ln>
            <a:noFill/>
          </a:ln>
        </p:spPr>
      </p:pic>
      <p:pic>
        <p:nvPicPr>
          <p:cNvPr id="524" name="Google Shape;524;p43"/>
          <p:cNvPicPr preferRelativeResize="0"/>
          <p:nvPr/>
        </p:nvPicPr>
        <p:blipFill rotWithShape="1">
          <a:blip r:embed="rId4">
            <a:alphaModFix/>
          </a:blip>
          <a:srcRect b="0" l="0" r="0" t="0"/>
          <a:stretch/>
        </p:blipFill>
        <p:spPr>
          <a:xfrm>
            <a:off x="2057025" y="1003200"/>
            <a:ext cx="1234525" cy="1234525"/>
          </a:xfrm>
          <a:prstGeom prst="rect">
            <a:avLst/>
          </a:prstGeom>
          <a:noFill/>
          <a:ln>
            <a:noFill/>
          </a:ln>
        </p:spPr>
      </p:pic>
      <p:pic>
        <p:nvPicPr>
          <p:cNvPr id="525" name="Google Shape;525;p43"/>
          <p:cNvPicPr preferRelativeResize="0"/>
          <p:nvPr/>
        </p:nvPicPr>
        <p:blipFill rotWithShape="1">
          <a:blip r:embed="rId5">
            <a:alphaModFix/>
          </a:blip>
          <a:srcRect b="0" l="0" r="0" t="0"/>
          <a:stretch/>
        </p:blipFill>
        <p:spPr>
          <a:xfrm>
            <a:off x="632975" y="2399800"/>
            <a:ext cx="983226" cy="983226"/>
          </a:xfrm>
          <a:prstGeom prst="rect">
            <a:avLst/>
          </a:prstGeom>
          <a:noFill/>
          <a:ln>
            <a:noFill/>
          </a:ln>
        </p:spPr>
      </p:pic>
      <p:pic>
        <p:nvPicPr>
          <p:cNvPr id="526" name="Google Shape;526;p43"/>
          <p:cNvPicPr preferRelativeResize="0"/>
          <p:nvPr/>
        </p:nvPicPr>
        <p:blipFill rotWithShape="1">
          <a:blip r:embed="rId6">
            <a:alphaModFix/>
          </a:blip>
          <a:srcRect b="0" l="0" r="0" t="0"/>
          <a:stretch/>
        </p:blipFill>
        <p:spPr>
          <a:xfrm>
            <a:off x="2182675" y="2399800"/>
            <a:ext cx="983226" cy="983226"/>
          </a:xfrm>
          <a:prstGeom prst="rect">
            <a:avLst/>
          </a:prstGeom>
          <a:noFill/>
          <a:ln>
            <a:noFill/>
          </a:ln>
        </p:spPr>
      </p:pic>
      <p:pic>
        <p:nvPicPr>
          <p:cNvPr id="527" name="Google Shape;527;p43"/>
          <p:cNvPicPr preferRelativeResize="0"/>
          <p:nvPr/>
        </p:nvPicPr>
        <p:blipFill rotWithShape="1">
          <a:blip r:embed="rId7">
            <a:alphaModFix/>
          </a:blip>
          <a:srcRect b="0" l="0" r="0" t="0"/>
          <a:stretch/>
        </p:blipFill>
        <p:spPr>
          <a:xfrm>
            <a:off x="1457300" y="3562500"/>
            <a:ext cx="1034500" cy="103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4"/>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Algorithms</a:t>
            </a:r>
            <a:endParaRPr/>
          </a:p>
        </p:txBody>
      </p:sp>
      <p:sp>
        <p:nvSpPr>
          <p:cNvPr id="533" name="Google Shape;533;p44"/>
          <p:cNvSpPr txBox="1"/>
          <p:nvPr>
            <p:ph idx="2" type="title"/>
          </p:nvPr>
        </p:nvSpPr>
        <p:spPr>
          <a:xfrm>
            <a:off x="7200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Neural Collaborative Filtering (NCF)</a:t>
            </a:r>
            <a:endParaRPr sz="1400"/>
          </a:p>
        </p:txBody>
      </p:sp>
      <p:sp>
        <p:nvSpPr>
          <p:cNvPr id="534" name="Google Shape;534;p44"/>
          <p:cNvSpPr txBox="1"/>
          <p:nvPr>
            <p:ph idx="1" type="subTitle"/>
          </p:nvPr>
        </p:nvSpPr>
        <p:spPr>
          <a:xfrm>
            <a:off x="720000" y="2710753"/>
            <a:ext cx="2336400" cy="20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Algorithms is just combining the traditional collaboration approach with neural networks. NCF captures the complex patterns with users needs and how they interact based on that, it recommends the dishes.</a:t>
            </a:r>
            <a:endParaRPr/>
          </a:p>
        </p:txBody>
      </p:sp>
      <p:sp>
        <p:nvSpPr>
          <p:cNvPr id="535" name="Google Shape;535;p44"/>
          <p:cNvSpPr txBox="1"/>
          <p:nvPr>
            <p:ph idx="3" type="title"/>
          </p:nvPr>
        </p:nvSpPr>
        <p:spPr>
          <a:xfrm>
            <a:off x="34038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Deep Reinforcement Learning (DRL</a:t>
            </a:r>
            <a:endParaRPr sz="1400"/>
          </a:p>
        </p:txBody>
      </p:sp>
      <p:sp>
        <p:nvSpPr>
          <p:cNvPr id="536" name="Google Shape;536;p44"/>
          <p:cNvSpPr txBox="1"/>
          <p:nvPr>
            <p:ph idx="5" type="title"/>
          </p:nvPr>
        </p:nvSpPr>
        <p:spPr>
          <a:xfrm>
            <a:off x="6087600" y="2272658"/>
            <a:ext cx="2336400" cy="37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400"/>
              <a:t>AutoEncoders</a:t>
            </a:r>
            <a:endParaRPr sz="1400"/>
          </a:p>
        </p:txBody>
      </p:sp>
      <p:sp>
        <p:nvSpPr>
          <p:cNvPr id="537" name="Google Shape;537;p44"/>
          <p:cNvSpPr txBox="1"/>
          <p:nvPr>
            <p:ph idx="6" type="subTitle"/>
          </p:nvPr>
        </p:nvSpPr>
        <p:spPr>
          <a:xfrm>
            <a:off x="6087600" y="2710753"/>
            <a:ext cx="2336400" cy="173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 is used unsupervised for unsupervised learning approach and it is used for understanding the dishes content based on their ingredients.</a:t>
            </a:r>
            <a:endParaRPr/>
          </a:p>
        </p:txBody>
      </p:sp>
      <p:grpSp>
        <p:nvGrpSpPr>
          <p:cNvPr id="538" name="Google Shape;538;p44"/>
          <p:cNvGrpSpPr/>
          <p:nvPr/>
        </p:nvGrpSpPr>
        <p:grpSpPr>
          <a:xfrm>
            <a:off x="720072" y="540000"/>
            <a:ext cx="7704093" cy="577207"/>
            <a:chOff x="3667800" y="1583575"/>
            <a:chExt cx="4756200" cy="577207"/>
          </a:xfrm>
        </p:grpSpPr>
        <p:cxnSp>
          <p:nvCxnSpPr>
            <p:cNvPr id="539" name="Google Shape;539;p4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40" name="Google Shape;540;p4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541" name="Google Shape;541;p44"/>
          <p:cNvSpPr/>
          <p:nvPr/>
        </p:nvSpPr>
        <p:spPr>
          <a:xfrm>
            <a:off x="1468515" y="1444276"/>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4"/>
          <p:cNvSpPr/>
          <p:nvPr/>
        </p:nvSpPr>
        <p:spPr>
          <a:xfrm>
            <a:off x="4155240" y="1444276"/>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4"/>
          <p:cNvSpPr/>
          <p:nvPr/>
        </p:nvSpPr>
        <p:spPr>
          <a:xfrm>
            <a:off x="6837827" y="1444264"/>
            <a:ext cx="835938" cy="79572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4"/>
          <p:cNvSpPr/>
          <p:nvPr/>
        </p:nvSpPr>
        <p:spPr>
          <a:xfrm>
            <a:off x="7067565" y="1724356"/>
            <a:ext cx="376472" cy="341212"/>
          </a:xfrm>
          <a:custGeom>
            <a:rect b="b" l="l" r="r" t="t"/>
            <a:pathLst>
              <a:path extrusionOk="0" h="9735" w="10741">
                <a:moveTo>
                  <a:pt x="3859" y="2358"/>
                </a:moveTo>
                <a:cubicBezTo>
                  <a:pt x="4049" y="2596"/>
                  <a:pt x="4311" y="2905"/>
                  <a:pt x="4525" y="3239"/>
                </a:cubicBezTo>
                <a:cubicBezTo>
                  <a:pt x="4192" y="4072"/>
                  <a:pt x="4121" y="4787"/>
                  <a:pt x="4311" y="5382"/>
                </a:cubicBezTo>
                <a:cubicBezTo>
                  <a:pt x="4478" y="5930"/>
                  <a:pt x="4859" y="6335"/>
                  <a:pt x="5454" y="6621"/>
                </a:cubicBezTo>
                <a:cubicBezTo>
                  <a:pt x="5216" y="6930"/>
                  <a:pt x="4787" y="7168"/>
                  <a:pt x="4168" y="7287"/>
                </a:cubicBezTo>
                <a:cubicBezTo>
                  <a:pt x="3978" y="7335"/>
                  <a:pt x="3811" y="7359"/>
                  <a:pt x="3644" y="7383"/>
                </a:cubicBezTo>
                <a:cubicBezTo>
                  <a:pt x="3620" y="6573"/>
                  <a:pt x="3668" y="5763"/>
                  <a:pt x="3906" y="4954"/>
                </a:cubicBezTo>
                <a:cubicBezTo>
                  <a:pt x="3964" y="4735"/>
                  <a:pt x="3783" y="4588"/>
                  <a:pt x="3611" y="4588"/>
                </a:cubicBezTo>
                <a:cubicBezTo>
                  <a:pt x="3501" y="4588"/>
                  <a:pt x="3396" y="4648"/>
                  <a:pt x="3358" y="4787"/>
                </a:cubicBezTo>
                <a:cubicBezTo>
                  <a:pt x="3120" y="5668"/>
                  <a:pt x="3073" y="6549"/>
                  <a:pt x="3073" y="7430"/>
                </a:cubicBezTo>
                <a:lnTo>
                  <a:pt x="3001" y="7430"/>
                </a:lnTo>
                <a:cubicBezTo>
                  <a:pt x="2477" y="7430"/>
                  <a:pt x="1549" y="7311"/>
                  <a:pt x="1310" y="6573"/>
                </a:cubicBezTo>
                <a:cubicBezTo>
                  <a:pt x="906" y="5358"/>
                  <a:pt x="2311" y="3596"/>
                  <a:pt x="3859" y="2358"/>
                </a:cubicBezTo>
                <a:close/>
                <a:moveTo>
                  <a:pt x="6764" y="0"/>
                </a:moveTo>
                <a:lnTo>
                  <a:pt x="6502" y="262"/>
                </a:lnTo>
                <a:cubicBezTo>
                  <a:pt x="6478" y="310"/>
                  <a:pt x="5811" y="1024"/>
                  <a:pt x="5192" y="2001"/>
                </a:cubicBezTo>
                <a:cubicBezTo>
                  <a:pt x="5121" y="2120"/>
                  <a:pt x="5049" y="2263"/>
                  <a:pt x="4978" y="2382"/>
                </a:cubicBezTo>
                <a:cubicBezTo>
                  <a:pt x="4573" y="1858"/>
                  <a:pt x="4240" y="1500"/>
                  <a:pt x="4240" y="1477"/>
                </a:cubicBezTo>
                <a:lnTo>
                  <a:pt x="3978" y="1191"/>
                </a:lnTo>
                <a:lnTo>
                  <a:pt x="3668" y="1429"/>
                </a:lnTo>
                <a:cubicBezTo>
                  <a:pt x="1239" y="3215"/>
                  <a:pt x="1" y="5335"/>
                  <a:pt x="501" y="6835"/>
                </a:cubicBezTo>
                <a:cubicBezTo>
                  <a:pt x="787" y="7764"/>
                  <a:pt x="1715" y="8288"/>
                  <a:pt x="3001" y="8288"/>
                </a:cubicBezTo>
                <a:lnTo>
                  <a:pt x="3120" y="8288"/>
                </a:lnTo>
                <a:cubicBezTo>
                  <a:pt x="3144" y="8669"/>
                  <a:pt x="3168" y="9073"/>
                  <a:pt x="3192" y="9454"/>
                </a:cubicBezTo>
                <a:cubicBezTo>
                  <a:pt x="3204" y="9639"/>
                  <a:pt x="3363" y="9735"/>
                  <a:pt x="3510" y="9735"/>
                </a:cubicBezTo>
                <a:cubicBezTo>
                  <a:pt x="3647" y="9735"/>
                  <a:pt x="3775" y="9651"/>
                  <a:pt x="3763" y="9478"/>
                </a:cubicBezTo>
                <a:cubicBezTo>
                  <a:pt x="3740" y="9050"/>
                  <a:pt x="3692" y="8645"/>
                  <a:pt x="3668" y="8240"/>
                </a:cubicBezTo>
                <a:cubicBezTo>
                  <a:pt x="3882" y="8216"/>
                  <a:pt x="4121" y="8192"/>
                  <a:pt x="4359" y="8145"/>
                </a:cubicBezTo>
                <a:cubicBezTo>
                  <a:pt x="5311" y="7930"/>
                  <a:pt x="5954" y="7525"/>
                  <a:pt x="6288" y="6906"/>
                </a:cubicBezTo>
                <a:cubicBezTo>
                  <a:pt x="6335" y="6906"/>
                  <a:pt x="6359" y="6930"/>
                  <a:pt x="6383" y="6930"/>
                </a:cubicBezTo>
                <a:cubicBezTo>
                  <a:pt x="6573" y="6978"/>
                  <a:pt x="6740" y="7002"/>
                  <a:pt x="6931" y="7025"/>
                </a:cubicBezTo>
                <a:cubicBezTo>
                  <a:pt x="6931" y="6882"/>
                  <a:pt x="6954" y="6740"/>
                  <a:pt x="6954" y="6597"/>
                </a:cubicBezTo>
                <a:cubicBezTo>
                  <a:pt x="6954" y="6454"/>
                  <a:pt x="6954" y="6311"/>
                  <a:pt x="6954" y="6168"/>
                </a:cubicBezTo>
                <a:cubicBezTo>
                  <a:pt x="6954" y="5382"/>
                  <a:pt x="6859" y="4596"/>
                  <a:pt x="6740" y="3810"/>
                </a:cubicBezTo>
                <a:cubicBezTo>
                  <a:pt x="6716" y="3644"/>
                  <a:pt x="6812" y="3548"/>
                  <a:pt x="6931" y="3548"/>
                </a:cubicBezTo>
                <a:cubicBezTo>
                  <a:pt x="6907" y="3596"/>
                  <a:pt x="6883" y="3668"/>
                  <a:pt x="6907" y="3739"/>
                </a:cubicBezTo>
                <a:cubicBezTo>
                  <a:pt x="7145" y="4549"/>
                  <a:pt x="7193" y="5382"/>
                  <a:pt x="7169" y="6192"/>
                </a:cubicBezTo>
                <a:cubicBezTo>
                  <a:pt x="7169" y="6335"/>
                  <a:pt x="7169" y="6478"/>
                  <a:pt x="7169" y="6621"/>
                </a:cubicBezTo>
                <a:cubicBezTo>
                  <a:pt x="7169" y="6763"/>
                  <a:pt x="7145" y="6906"/>
                  <a:pt x="7145" y="7049"/>
                </a:cubicBezTo>
                <a:cubicBezTo>
                  <a:pt x="7121" y="7454"/>
                  <a:pt x="7074" y="7859"/>
                  <a:pt x="7050" y="8264"/>
                </a:cubicBezTo>
                <a:cubicBezTo>
                  <a:pt x="7050" y="8407"/>
                  <a:pt x="7121" y="8478"/>
                  <a:pt x="7216" y="8502"/>
                </a:cubicBezTo>
                <a:cubicBezTo>
                  <a:pt x="7253" y="8517"/>
                  <a:pt x="7291" y="8525"/>
                  <a:pt x="7330" y="8525"/>
                </a:cubicBezTo>
                <a:cubicBezTo>
                  <a:pt x="7467" y="8525"/>
                  <a:pt x="7603" y="8426"/>
                  <a:pt x="7621" y="8240"/>
                </a:cubicBezTo>
                <a:cubicBezTo>
                  <a:pt x="7645" y="7859"/>
                  <a:pt x="7669" y="7478"/>
                  <a:pt x="7693" y="7073"/>
                </a:cubicBezTo>
                <a:cubicBezTo>
                  <a:pt x="7717" y="7073"/>
                  <a:pt x="7717" y="7097"/>
                  <a:pt x="7740" y="7097"/>
                </a:cubicBezTo>
                <a:cubicBezTo>
                  <a:pt x="9026" y="7097"/>
                  <a:pt x="9955" y="6549"/>
                  <a:pt x="10241" y="5644"/>
                </a:cubicBezTo>
                <a:cubicBezTo>
                  <a:pt x="10741" y="4144"/>
                  <a:pt x="9503" y="2024"/>
                  <a:pt x="7074" y="214"/>
                </a:cubicBezTo>
                <a:lnTo>
                  <a:pt x="676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4"/>
          <p:cNvSpPr/>
          <p:nvPr/>
        </p:nvSpPr>
        <p:spPr>
          <a:xfrm>
            <a:off x="1725825" y="1689975"/>
            <a:ext cx="324761" cy="341224"/>
          </a:xfrm>
          <a:custGeom>
            <a:rect b="b" l="l" r="r" t="t"/>
            <a:pathLst>
              <a:path extrusionOk="0" h="10788" w="9265">
                <a:moveTo>
                  <a:pt x="4407" y="2262"/>
                </a:moveTo>
                <a:lnTo>
                  <a:pt x="4407" y="2262"/>
                </a:lnTo>
                <a:cubicBezTo>
                  <a:pt x="4240" y="2643"/>
                  <a:pt x="4121" y="3072"/>
                  <a:pt x="4049" y="3477"/>
                </a:cubicBezTo>
                <a:cubicBezTo>
                  <a:pt x="4049" y="3501"/>
                  <a:pt x="4049" y="3524"/>
                  <a:pt x="4049" y="3548"/>
                </a:cubicBezTo>
                <a:cubicBezTo>
                  <a:pt x="3954" y="3501"/>
                  <a:pt x="3835" y="3453"/>
                  <a:pt x="3716" y="3382"/>
                </a:cubicBezTo>
                <a:cubicBezTo>
                  <a:pt x="3668" y="3352"/>
                  <a:pt x="3620" y="3339"/>
                  <a:pt x="3575" y="3339"/>
                </a:cubicBezTo>
                <a:cubicBezTo>
                  <a:pt x="3332" y="3339"/>
                  <a:pt x="3169" y="3721"/>
                  <a:pt x="3430" y="3882"/>
                </a:cubicBezTo>
                <a:cubicBezTo>
                  <a:pt x="3759" y="4066"/>
                  <a:pt x="4096" y="4170"/>
                  <a:pt x="4436" y="4170"/>
                </a:cubicBezTo>
                <a:cubicBezTo>
                  <a:pt x="4710" y="4170"/>
                  <a:pt x="4987" y="4102"/>
                  <a:pt x="5264" y="3953"/>
                </a:cubicBezTo>
                <a:cubicBezTo>
                  <a:pt x="5551" y="3830"/>
                  <a:pt x="5379" y="3443"/>
                  <a:pt x="5114" y="3443"/>
                </a:cubicBezTo>
                <a:cubicBezTo>
                  <a:pt x="5071" y="3443"/>
                  <a:pt x="5025" y="3454"/>
                  <a:pt x="4978" y="3477"/>
                </a:cubicBezTo>
                <a:cubicBezTo>
                  <a:pt x="4931" y="3501"/>
                  <a:pt x="4859" y="3524"/>
                  <a:pt x="4811" y="3548"/>
                </a:cubicBezTo>
                <a:cubicBezTo>
                  <a:pt x="4883" y="3120"/>
                  <a:pt x="5026" y="2715"/>
                  <a:pt x="5192" y="2334"/>
                </a:cubicBezTo>
                <a:cubicBezTo>
                  <a:pt x="5383" y="2381"/>
                  <a:pt x="5574" y="2429"/>
                  <a:pt x="5764" y="2524"/>
                </a:cubicBezTo>
                <a:cubicBezTo>
                  <a:pt x="5788" y="2524"/>
                  <a:pt x="5835" y="2548"/>
                  <a:pt x="5859" y="2548"/>
                </a:cubicBezTo>
                <a:cubicBezTo>
                  <a:pt x="5883" y="2572"/>
                  <a:pt x="5931" y="2572"/>
                  <a:pt x="5955" y="2596"/>
                </a:cubicBezTo>
                <a:cubicBezTo>
                  <a:pt x="5955" y="2667"/>
                  <a:pt x="5955" y="2739"/>
                  <a:pt x="5978" y="2834"/>
                </a:cubicBezTo>
                <a:cubicBezTo>
                  <a:pt x="6097" y="3263"/>
                  <a:pt x="6621" y="3739"/>
                  <a:pt x="7550" y="3977"/>
                </a:cubicBezTo>
                <a:cubicBezTo>
                  <a:pt x="7574" y="4025"/>
                  <a:pt x="7598" y="4072"/>
                  <a:pt x="7598" y="4096"/>
                </a:cubicBezTo>
                <a:cubicBezTo>
                  <a:pt x="7622" y="4120"/>
                  <a:pt x="7645" y="4167"/>
                  <a:pt x="7669" y="4191"/>
                </a:cubicBezTo>
                <a:cubicBezTo>
                  <a:pt x="8003" y="4787"/>
                  <a:pt x="8169" y="5453"/>
                  <a:pt x="8169" y="6168"/>
                </a:cubicBezTo>
                <a:cubicBezTo>
                  <a:pt x="8169" y="8311"/>
                  <a:pt x="6502" y="10050"/>
                  <a:pt x="4454" y="10050"/>
                </a:cubicBezTo>
                <a:cubicBezTo>
                  <a:pt x="2406" y="10050"/>
                  <a:pt x="739" y="8311"/>
                  <a:pt x="739" y="6168"/>
                </a:cubicBezTo>
                <a:cubicBezTo>
                  <a:pt x="739" y="4025"/>
                  <a:pt x="2382" y="2286"/>
                  <a:pt x="4407" y="2262"/>
                </a:cubicBezTo>
                <a:close/>
                <a:moveTo>
                  <a:pt x="6173" y="1"/>
                </a:moveTo>
                <a:cubicBezTo>
                  <a:pt x="6092" y="1"/>
                  <a:pt x="6007" y="29"/>
                  <a:pt x="5931" y="95"/>
                </a:cubicBezTo>
                <a:cubicBezTo>
                  <a:pt x="5454" y="524"/>
                  <a:pt x="5073" y="1000"/>
                  <a:pt x="4764" y="1524"/>
                </a:cubicBezTo>
                <a:lnTo>
                  <a:pt x="4454" y="1524"/>
                </a:lnTo>
                <a:cubicBezTo>
                  <a:pt x="2001" y="1524"/>
                  <a:pt x="1" y="3596"/>
                  <a:pt x="1" y="6168"/>
                </a:cubicBezTo>
                <a:cubicBezTo>
                  <a:pt x="1" y="8716"/>
                  <a:pt x="2001" y="10788"/>
                  <a:pt x="4454" y="10788"/>
                </a:cubicBezTo>
                <a:cubicBezTo>
                  <a:pt x="6907" y="10788"/>
                  <a:pt x="8908" y="8716"/>
                  <a:pt x="8908" y="6168"/>
                </a:cubicBezTo>
                <a:cubicBezTo>
                  <a:pt x="8908" y="5501"/>
                  <a:pt x="8788" y="4906"/>
                  <a:pt x="8550" y="4334"/>
                </a:cubicBezTo>
                <a:cubicBezTo>
                  <a:pt x="8550" y="4310"/>
                  <a:pt x="8527" y="4263"/>
                  <a:pt x="8503" y="4239"/>
                </a:cubicBezTo>
                <a:cubicBezTo>
                  <a:pt x="8503" y="4215"/>
                  <a:pt x="8479" y="4167"/>
                  <a:pt x="8479" y="4144"/>
                </a:cubicBezTo>
                <a:lnTo>
                  <a:pt x="8479" y="4144"/>
                </a:lnTo>
                <a:cubicBezTo>
                  <a:pt x="8669" y="4167"/>
                  <a:pt x="8860" y="4167"/>
                  <a:pt x="9074" y="4167"/>
                </a:cubicBezTo>
                <a:lnTo>
                  <a:pt x="9265" y="4167"/>
                </a:lnTo>
                <a:cubicBezTo>
                  <a:pt x="9169" y="3644"/>
                  <a:pt x="8693" y="1262"/>
                  <a:pt x="7479" y="1262"/>
                </a:cubicBezTo>
                <a:cubicBezTo>
                  <a:pt x="7288" y="1262"/>
                  <a:pt x="7050" y="1334"/>
                  <a:pt x="6812" y="1476"/>
                </a:cubicBezTo>
                <a:cubicBezTo>
                  <a:pt x="6574" y="1619"/>
                  <a:pt x="6407" y="1762"/>
                  <a:pt x="6264" y="1929"/>
                </a:cubicBezTo>
                <a:cubicBezTo>
                  <a:pt x="6216" y="1905"/>
                  <a:pt x="6193" y="1881"/>
                  <a:pt x="6169" y="1881"/>
                </a:cubicBezTo>
                <a:cubicBezTo>
                  <a:pt x="6145" y="1857"/>
                  <a:pt x="6097" y="1857"/>
                  <a:pt x="6074" y="1834"/>
                </a:cubicBezTo>
                <a:cubicBezTo>
                  <a:pt x="5907" y="1762"/>
                  <a:pt x="5740" y="1715"/>
                  <a:pt x="5550" y="1667"/>
                </a:cubicBezTo>
                <a:cubicBezTo>
                  <a:pt x="5812" y="1286"/>
                  <a:pt x="6097" y="929"/>
                  <a:pt x="6455" y="619"/>
                </a:cubicBezTo>
                <a:cubicBezTo>
                  <a:pt x="6735" y="376"/>
                  <a:pt x="6472" y="1"/>
                  <a:pt x="61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6" name="Google Shape;546;p44"/>
          <p:cNvGrpSpPr/>
          <p:nvPr/>
        </p:nvGrpSpPr>
        <p:grpSpPr>
          <a:xfrm>
            <a:off x="4409138" y="1748304"/>
            <a:ext cx="375631" cy="293333"/>
            <a:chOff x="4790899" y="3961691"/>
            <a:chExt cx="375631" cy="293333"/>
          </a:xfrm>
        </p:grpSpPr>
        <p:sp>
          <p:nvSpPr>
            <p:cNvPr id="547" name="Google Shape;547;p44"/>
            <p:cNvSpPr/>
            <p:nvPr/>
          </p:nvSpPr>
          <p:spPr>
            <a:xfrm>
              <a:off x="4790899" y="3961691"/>
              <a:ext cx="375631" cy="293333"/>
            </a:xfrm>
            <a:custGeom>
              <a:rect b="b" l="l" r="r" t="t"/>
              <a:pathLst>
                <a:path extrusionOk="0" h="8369" w="10717">
                  <a:moveTo>
                    <a:pt x="8478" y="2225"/>
                  </a:moveTo>
                  <a:cubicBezTo>
                    <a:pt x="8526" y="2225"/>
                    <a:pt x="8573" y="2249"/>
                    <a:pt x="8621" y="2296"/>
                  </a:cubicBezTo>
                  <a:cubicBezTo>
                    <a:pt x="8716" y="2391"/>
                    <a:pt x="8716" y="2534"/>
                    <a:pt x="8621" y="2653"/>
                  </a:cubicBezTo>
                  <a:cubicBezTo>
                    <a:pt x="8561" y="2701"/>
                    <a:pt x="8496" y="2725"/>
                    <a:pt x="8430" y="2725"/>
                  </a:cubicBezTo>
                  <a:cubicBezTo>
                    <a:pt x="8365" y="2725"/>
                    <a:pt x="8299" y="2701"/>
                    <a:pt x="8240" y="2653"/>
                  </a:cubicBezTo>
                  <a:cubicBezTo>
                    <a:pt x="8192" y="2582"/>
                    <a:pt x="8169" y="2511"/>
                    <a:pt x="8192" y="2415"/>
                  </a:cubicBezTo>
                  <a:lnTo>
                    <a:pt x="8192" y="2415"/>
                  </a:lnTo>
                  <a:cubicBezTo>
                    <a:pt x="8216" y="2463"/>
                    <a:pt x="8240" y="2511"/>
                    <a:pt x="8288" y="2534"/>
                  </a:cubicBezTo>
                  <a:cubicBezTo>
                    <a:pt x="8322" y="2574"/>
                    <a:pt x="8363" y="2591"/>
                    <a:pt x="8403" y="2591"/>
                  </a:cubicBezTo>
                  <a:cubicBezTo>
                    <a:pt x="8531" y="2591"/>
                    <a:pt x="8652" y="2423"/>
                    <a:pt x="8526" y="2296"/>
                  </a:cubicBezTo>
                  <a:cubicBezTo>
                    <a:pt x="8502" y="2272"/>
                    <a:pt x="8478" y="2249"/>
                    <a:pt x="8478" y="2225"/>
                  </a:cubicBezTo>
                  <a:close/>
                  <a:moveTo>
                    <a:pt x="3763" y="2701"/>
                  </a:moveTo>
                  <a:lnTo>
                    <a:pt x="3763" y="2701"/>
                  </a:lnTo>
                  <a:cubicBezTo>
                    <a:pt x="3858" y="2773"/>
                    <a:pt x="3930" y="2868"/>
                    <a:pt x="3930" y="2987"/>
                  </a:cubicBezTo>
                  <a:cubicBezTo>
                    <a:pt x="3930" y="3177"/>
                    <a:pt x="3787" y="3320"/>
                    <a:pt x="3596" y="3320"/>
                  </a:cubicBezTo>
                  <a:cubicBezTo>
                    <a:pt x="3429" y="3320"/>
                    <a:pt x="3287" y="3177"/>
                    <a:pt x="3287" y="2987"/>
                  </a:cubicBezTo>
                  <a:cubicBezTo>
                    <a:pt x="3287" y="2892"/>
                    <a:pt x="3334" y="2796"/>
                    <a:pt x="3406" y="2749"/>
                  </a:cubicBezTo>
                  <a:cubicBezTo>
                    <a:pt x="3429" y="2796"/>
                    <a:pt x="3429" y="2868"/>
                    <a:pt x="3453" y="2915"/>
                  </a:cubicBezTo>
                  <a:cubicBezTo>
                    <a:pt x="3483" y="3003"/>
                    <a:pt x="3556" y="3043"/>
                    <a:pt x="3627" y="3043"/>
                  </a:cubicBezTo>
                  <a:cubicBezTo>
                    <a:pt x="3730" y="3043"/>
                    <a:pt x="3829" y="2961"/>
                    <a:pt x="3787" y="2820"/>
                  </a:cubicBezTo>
                  <a:cubicBezTo>
                    <a:pt x="3787" y="2796"/>
                    <a:pt x="3763" y="2749"/>
                    <a:pt x="3763" y="2701"/>
                  </a:cubicBezTo>
                  <a:close/>
                  <a:moveTo>
                    <a:pt x="4620" y="1820"/>
                  </a:moveTo>
                  <a:cubicBezTo>
                    <a:pt x="4668" y="1820"/>
                    <a:pt x="4739" y="1868"/>
                    <a:pt x="4787" y="1891"/>
                  </a:cubicBezTo>
                  <a:lnTo>
                    <a:pt x="6621" y="3820"/>
                  </a:lnTo>
                  <a:cubicBezTo>
                    <a:pt x="6644" y="3844"/>
                    <a:pt x="6692" y="3939"/>
                    <a:pt x="6692" y="3987"/>
                  </a:cubicBezTo>
                  <a:lnTo>
                    <a:pt x="6692" y="7845"/>
                  </a:lnTo>
                  <a:lnTo>
                    <a:pt x="524" y="7845"/>
                  </a:lnTo>
                  <a:lnTo>
                    <a:pt x="524" y="3987"/>
                  </a:lnTo>
                  <a:cubicBezTo>
                    <a:pt x="524" y="3939"/>
                    <a:pt x="572" y="3844"/>
                    <a:pt x="595" y="3820"/>
                  </a:cubicBezTo>
                  <a:lnTo>
                    <a:pt x="2429" y="1891"/>
                  </a:lnTo>
                  <a:cubicBezTo>
                    <a:pt x="2453" y="1868"/>
                    <a:pt x="2548" y="1820"/>
                    <a:pt x="2572" y="1820"/>
                  </a:cubicBezTo>
                  <a:lnTo>
                    <a:pt x="3358" y="1820"/>
                  </a:lnTo>
                  <a:cubicBezTo>
                    <a:pt x="3334" y="1939"/>
                    <a:pt x="3334" y="2082"/>
                    <a:pt x="3334" y="2201"/>
                  </a:cubicBezTo>
                  <a:cubicBezTo>
                    <a:pt x="3001" y="2320"/>
                    <a:pt x="2763" y="2630"/>
                    <a:pt x="2763" y="2987"/>
                  </a:cubicBezTo>
                  <a:cubicBezTo>
                    <a:pt x="2763" y="3463"/>
                    <a:pt x="3144" y="3844"/>
                    <a:pt x="3596" y="3844"/>
                  </a:cubicBezTo>
                  <a:cubicBezTo>
                    <a:pt x="4072" y="3844"/>
                    <a:pt x="4453" y="3463"/>
                    <a:pt x="4453" y="2987"/>
                  </a:cubicBezTo>
                  <a:cubicBezTo>
                    <a:pt x="4453" y="2558"/>
                    <a:pt x="4120" y="2201"/>
                    <a:pt x="3691" y="2153"/>
                  </a:cubicBezTo>
                  <a:cubicBezTo>
                    <a:pt x="3691" y="2034"/>
                    <a:pt x="3691" y="1939"/>
                    <a:pt x="3715" y="1820"/>
                  </a:cubicBezTo>
                  <a:close/>
                  <a:moveTo>
                    <a:pt x="5181" y="1"/>
                  </a:moveTo>
                  <a:cubicBezTo>
                    <a:pt x="5114" y="1"/>
                    <a:pt x="5046" y="4"/>
                    <a:pt x="4977" y="10"/>
                  </a:cubicBezTo>
                  <a:cubicBezTo>
                    <a:pt x="4191" y="81"/>
                    <a:pt x="3691" y="629"/>
                    <a:pt x="3477" y="1296"/>
                  </a:cubicBezTo>
                  <a:lnTo>
                    <a:pt x="2572" y="1296"/>
                  </a:lnTo>
                  <a:cubicBezTo>
                    <a:pt x="2405" y="1296"/>
                    <a:pt x="2167" y="1391"/>
                    <a:pt x="2048" y="1534"/>
                  </a:cubicBezTo>
                  <a:lnTo>
                    <a:pt x="214" y="3439"/>
                  </a:lnTo>
                  <a:cubicBezTo>
                    <a:pt x="95" y="3582"/>
                    <a:pt x="0" y="3820"/>
                    <a:pt x="0" y="3987"/>
                  </a:cubicBezTo>
                  <a:lnTo>
                    <a:pt x="0" y="8059"/>
                  </a:lnTo>
                  <a:cubicBezTo>
                    <a:pt x="0" y="8250"/>
                    <a:pt x="143" y="8369"/>
                    <a:pt x="310" y="8369"/>
                  </a:cubicBezTo>
                  <a:lnTo>
                    <a:pt x="6906" y="8369"/>
                  </a:lnTo>
                  <a:cubicBezTo>
                    <a:pt x="7073" y="8369"/>
                    <a:pt x="7216" y="8250"/>
                    <a:pt x="7216" y="8059"/>
                  </a:cubicBezTo>
                  <a:lnTo>
                    <a:pt x="7216" y="3987"/>
                  </a:lnTo>
                  <a:cubicBezTo>
                    <a:pt x="7216" y="3820"/>
                    <a:pt x="7121" y="3582"/>
                    <a:pt x="7002" y="3439"/>
                  </a:cubicBezTo>
                  <a:lnTo>
                    <a:pt x="5168" y="1534"/>
                  </a:lnTo>
                  <a:cubicBezTo>
                    <a:pt x="5049" y="1391"/>
                    <a:pt x="4811" y="1296"/>
                    <a:pt x="4620" y="1296"/>
                  </a:cubicBezTo>
                  <a:lnTo>
                    <a:pt x="3882" y="1296"/>
                  </a:lnTo>
                  <a:cubicBezTo>
                    <a:pt x="4133" y="761"/>
                    <a:pt x="4642" y="390"/>
                    <a:pt x="5270" y="390"/>
                  </a:cubicBezTo>
                  <a:cubicBezTo>
                    <a:pt x="5536" y="390"/>
                    <a:pt x="5823" y="457"/>
                    <a:pt x="6120" y="605"/>
                  </a:cubicBezTo>
                  <a:cubicBezTo>
                    <a:pt x="6811" y="939"/>
                    <a:pt x="7383" y="1534"/>
                    <a:pt x="7907" y="2130"/>
                  </a:cubicBezTo>
                  <a:lnTo>
                    <a:pt x="7359" y="2653"/>
                  </a:lnTo>
                  <a:lnTo>
                    <a:pt x="9454" y="4749"/>
                  </a:lnTo>
                  <a:lnTo>
                    <a:pt x="10717" y="3487"/>
                  </a:lnTo>
                  <a:lnTo>
                    <a:pt x="8621" y="1415"/>
                  </a:lnTo>
                  <a:lnTo>
                    <a:pt x="8169" y="1868"/>
                  </a:lnTo>
                  <a:cubicBezTo>
                    <a:pt x="7356" y="988"/>
                    <a:pt x="6394" y="1"/>
                    <a:pt x="51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4"/>
            <p:cNvSpPr/>
            <p:nvPr/>
          </p:nvSpPr>
          <p:spPr>
            <a:xfrm>
              <a:off x="4820095" y="4128144"/>
              <a:ext cx="194528" cy="99332"/>
            </a:xfrm>
            <a:custGeom>
              <a:rect b="b" l="l" r="r" t="t"/>
              <a:pathLst>
                <a:path extrusionOk="0" h="2834" w="5550">
                  <a:moveTo>
                    <a:pt x="4121" y="0"/>
                  </a:moveTo>
                  <a:cubicBezTo>
                    <a:pt x="3835" y="0"/>
                    <a:pt x="3597" y="191"/>
                    <a:pt x="3525" y="453"/>
                  </a:cubicBezTo>
                  <a:cubicBezTo>
                    <a:pt x="3478" y="405"/>
                    <a:pt x="3382" y="381"/>
                    <a:pt x="3311" y="381"/>
                  </a:cubicBezTo>
                  <a:cubicBezTo>
                    <a:pt x="3168" y="381"/>
                    <a:pt x="3049" y="453"/>
                    <a:pt x="2977" y="548"/>
                  </a:cubicBezTo>
                  <a:cubicBezTo>
                    <a:pt x="2882" y="453"/>
                    <a:pt x="2668" y="381"/>
                    <a:pt x="2454" y="381"/>
                  </a:cubicBezTo>
                  <a:cubicBezTo>
                    <a:pt x="2192" y="381"/>
                    <a:pt x="1977" y="453"/>
                    <a:pt x="1882" y="572"/>
                  </a:cubicBezTo>
                  <a:cubicBezTo>
                    <a:pt x="1834" y="548"/>
                    <a:pt x="1787" y="524"/>
                    <a:pt x="1715" y="524"/>
                  </a:cubicBezTo>
                  <a:cubicBezTo>
                    <a:pt x="1668" y="524"/>
                    <a:pt x="1620" y="548"/>
                    <a:pt x="1572" y="572"/>
                  </a:cubicBezTo>
                  <a:cubicBezTo>
                    <a:pt x="1549" y="429"/>
                    <a:pt x="1430" y="310"/>
                    <a:pt x="1287" y="310"/>
                  </a:cubicBezTo>
                  <a:cubicBezTo>
                    <a:pt x="1168" y="310"/>
                    <a:pt x="1048" y="381"/>
                    <a:pt x="1001" y="476"/>
                  </a:cubicBezTo>
                  <a:cubicBezTo>
                    <a:pt x="953" y="476"/>
                    <a:pt x="906" y="453"/>
                    <a:pt x="834" y="453"/>
                  </a:cubicBezTo>
                  <a:cubicBezTo>
                    <a:pt x="644" y="453"/>
                    <a:pt x="501" y="548"/>
                    <a:pt x="382" y="691"/>
                  </a:cubicBezTo>
                  <a:cubicBezTo>
                    <a:pt x="358" y="619"/>
                    <a:pt x="286" y="595"/>
                    <a:pt x="215" y="595"/>
                  </a:cubicBezTo>
                  <a:cubicBezTo>
                    <a:pt x="96" y="595"/>
                    <a:pt x="1" y="667"/>
                    <a:pt x="1" y="786"/>
                  </a:cubicBezTo>
                  <a:lnTo>
                    <a:pt x="1" y="2620"/>
                  </a:lnTo>
                  <a:cubicBezTo>
                    <a:pt x="1" y="2739"/>
                    <a:pt x="96" y="2834"/>
                    <a:pt x="191" y="2834"/>
                  </a:cubicBezTo>
                  <a:lnTo>
                    <a:pt x="5359" y="2834"/>
                  </a:lnTo>
                  <a:cubicBezTo>
                    <a:pt x="5454" y="2834"/>
                    <a:pt x="5549" y="2739"/>
                    <a:pt x="5549" y="2620"/>
                  </a:cubicBezTo>
                  <a:lnTo>
                    <a:pt x="5549" y="786"/>
                  </a:lnTo>
                  <a:cubicBezTo>
                    <a:pt x="5549" y="786"/>
                    <a:pt x="5549" y="762"/>
                    <a:pt x="5549" y="762"/>
                  </a:cubicBezTo>
                  <a:cubicBezTo>
                    <a:pt x="5549" y="476"/>
                    <a:pt x="5311" y="238"/>
                    <a:pt x="5025" y="238"/>
                  </a:cubicBezTo>
                  <a:cubicBezTo>
                    <a:pt x="4954" y="238"/>
                    <a:pt x="4883" y="262"/>
                    <a:pt x="4811" y="286"/>
                  </a:cubicBezTo>
                  <a:cubicBezTo>
                    <a:pt x="4740" y="214"/>
                    <a:pt x="4668" y="167"/>
                    <a:pt x="4549" y="167"/>
                  </a:cubicBezTo>
                  <a:lnTo>
                    <a:pt x="4525" y="167"/>
                  </a:lnTo>
                  <a:cubicBezTo>
                    <a:pt x="4406" y="72"/>
                    <a:pt x="4263" y="0"/>
                    <a:pt x="41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9" name="Google Shape;549;p44"/>
          <p:cNvSpPr txBox="1"/>
          <p:nvPr>
            <p:ph idx="1" type="subTitle"/>
          </p:nvPr>
        </p:nvSpPr>
        <p:spPr>
          <a:xfrm>
            <a:off x="3403800" y="2684503"/>
            <a:ext cx="2336400" cy="20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Algorithm is just a combination of reinforcement learning with neural network. This helps the this system in dynamic pricing by learning it through trail and error.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5"/>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Architecture Diagram</a:t>
            </a:r>
            <a:endParaRPr/>
          </a:p>
        </p:txBody>
      </p:sp>
      <p:grpSp>
        <p:nvGrpSpPr>
          <p:cNvPr id="555" name="Google Shape;555;p45"/>
          <p:cNvGrpSpPr/>
          <p:nvPr/>
        </p:nvGrpSpPr>
        <p:grpSpPr>
          <a:xfrm>
            <a:off x="720072" y="540000"/>
            <a:ext cx="7704093" cy="577207"/>
            <a:chOff x="3667800" y="1583575"/>
            <a:chExt cx="4756200" cy="577207"/>
          </a:xfrm>
        </p:grpSpPr>
        <p:cxnSp>
          <p:nvCxnSpPr>
            <p:cNvPr id="556" name="Google Shape;556;p4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57" name="Google Shape;557;p4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58" name="Google Shape;558;p45"/>
          <p:cNvPicPr preferRelativeResize="0"/>
          <p:nvPr/>
        </p:nvPicPr>
        <p:blipFill rotWithShape="1">
          <a:blip r:embed="rId3">
            <a:alphaModFix/>
          </a:blip>
          <a:srcRect b="0" l="0" r="0" t="0"/>
          <a:stretch/>
        </p:blipFill>
        <p:spPr>
          <a:xfrm>
            <a:off x="1957350" y="1163250"/>
            <a:ext cx="5762273" cy="3721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6"/>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Context Diagram</a:t>
            </a:r>
            <a:endParaRPr/>
          </a:p>
        </p:txBody>
      </p:sp>
      <p:grpSp>
        <p:nvGrpSpPr>
          <p:cNvPr id="564" name="Google Shape;564;p46"/>
          <p:cNvGrpSpPr/>
          <p:nvPr/>
        </p:nvGrpSpPr>
        <p:grpSpPr>
          <a:xfrm>
            <a:off x="720072" y="540000"/>
            <a:ext cx="7704093" cy="577207"/>
            <a:chOff x="3667800" y="1583575"/>
            <a:chExt cx="4756200" cy="577207"/>
          </a:xfrm>
        </p:grpSpPr>
        <p:cxnSp>
          <p:nvCxnSpPr>
            <p:cNvPr id="565" name="Google Shape;565;p4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66" name="Google Shape;566;p4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67" name="Google Shape;567;p46"/>
          <p:cNvPicPr preferRelativeResize="0"/>
          <p:nvPr/>
        </p:nvPicPr>
        <p:blipFill rotWithShape="1">
          <a:blip r:embed="rId3">
            <a:alphaModFix/>
          </a:blip>
          <a:srcRect b="0" l="0" r="0" t="0"/>
          <a:stretch/>
        </p:blipFill>
        <p:spPr>
          <a:xfrm>
            <a:off x="520700" y="1381700"/>
            <a:ext cx="8102600" cy="3006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7"/>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ER Diagram</a:t>
            </a:r>
            <a:endParaRPr/>
          </a:p>
        </p:txBody>
      </p:sp>
      <p:grpSp>
        <p:nvGrpSpPr>
          <p:cNvPr id="573" name="Google Shape;573;p47"/>
          <p:cNvGrpSpPr/>
          <p:nvPr/>
        </p:nvGrpSpPr>
        <p:grpSpPr>
          <a:xfrm>
            <a:off x="720072" y="540000"/>
            <a:ext cx="7704093" cy="577207"/>
            <a:chOff x="3667800" y="1583575"/>
            <a:chExt cx="4756200" cy="577207"/>
          </a:xfrm>
        </p:grpSpPr>
        <p:cxnSp>
          <p:nvCxnSpPr>
            <p:cNvPr id="574" name="Google Shape;574;p4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75" name="Google Shape;575;p4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76" name="Google Shape;576;p47"/>
          <p:cNvPicPr preferRelativeResize="0"/>
          <p:nvPr/>
        </p:nvPicPr>
        <p:blipFill rotWithShape="1">
          <a:blip r:embed="rId3">
            <a:alphaModFix/>
          </a:blip>
          <a:srcRect b="0" l="0" r="0" t="0"/>
          <a:stretch/>
        </p:blipFill>
        <p:spPr>
          <a:xfrm>
            <a:off x="1602625" y="1117207"/>
            <a:ext cx="6202488" cy="37214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8"/>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Sequence Diagram</a:t>
            </a:r>
            <a:endParaRPr/>
          </a:p>
        </p:txBody>
      </p:sp>
      <p:grpSp>
        <p:nvGrpSpPr>
          <p:cNvPr id="582" name="Google Shape;582;p48"/>
          <p:cNvGrpSpPr/>
          <p:nvPr/>
        </p:nvGrpSpPr>
        <p:grpSpPr>
          <a:xfrm>
            <a:off x="720072" y="540000"/>
            <a:ext cx="7704093" cy="577207"/>
            <a:chOff x="3667800" y="1583575"/>
            <a:chExt cx="4756200" cy="577207"/>
          </a:xfrm>
        </p:grpSpPr>
        <p:cxnSp>
          <p:nvCxnSpPr>
            <p:cNvPr id="583" name="Google Shape;583;p4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84" name="Google Shape;584;p4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85" name="Google Shape;585;p48"/>
          <p:cNvPicPr preferRelativeResize="0"/>
          <p:nvPr/>
        </p:nvPicPr>
        <p:blipFill rotWithShape="1">
          <a:blip r:embed="rId3">
            <a:alphaModFix/>
          </a:blip>
          <a:srcRect b="0" l="0" r="0" t="0"/>
          <a:stretch/>
        </p:blipFill>
        <p:spPr>
          <a:xfrm>
            <a:off x="907775" y="1182582"/>
            <a:ext cx="7516390" cy="37214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1"/>
          <p:cNvPicPr preferRelativeResize="0"/>
          <p:nvPr/>
        </p:nvPicPr>
        <p:blipFill rotWithShape="1">
          <a:blip r:embed="rId3">
            <a:alphaModFix/>
          </a:blip>
          <a:srcRect b="0" l="40474" r="-741" t="0"/>
          <a:stretch/>
        </p:blipFill>
        <p:spPr>
          <a:xfrm>
            <a:off x="720000" y="1771847"/>
            <a:ext cx="2899799" cy="2706549"/>
          </a:xfrm>
          <a:prstGeom prst="rect">
            <a:avLst/>
          </a:prstGeom>
          <a:noFill/>
          <a:ln>
            <a:noFill/>
          </a:ln>
        </p:spPr>
      </p:pic>
      <p:grpSp>
        <p:nvGrpSpPr>
          <p:cNvPr id="364" name="Google Shape;364;p31"/>
          <p:cNvGrpSpPr/>
          <p:nvPr/>
        </p:nvGrpSpPr>
        <p:grpSpPr>
          <a:xfrm>
            <a:off x="720043" y="722997"/>
            <a:ext cx="2899855" cy="914275"/>
            <a:chOff x="3667800" y="2193175"/>
            <a:chExt cx="4756200" cy="914275"/>
          </a:xfrm>
        </p:grpSpPr>
        <p:cxnSp>
          <p:nvCxnSpPr>
            <p:cNvPr id="365" name="Google Shape;365;p31"/>
            <p:cNvCxnSpPr/>
            <p:nvPr/>
          </p:nvCxnSpPr>
          <p:spPr>
            <a:xfrm>
              <a:off x="3667800" y="21931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66" name="Google Shape;366;p31"/>
            <p:cNvCxnSpPr/>
            <p:nvPr/>
          </p:nvCxnSpPr>
          <p:spPr>
            <a:xfrm>
              <a:off x="3667800" y="3107450"/>
              <a:ext cx="4756200" cy="0"/>
            </a:xfrm>
            <a:prstGeom prst="straightConnector1">
              <a:avLst/>
            </a:prstGeom>
            <a:noFill/>
            <a:ln cap="flat" cmpd="sng" w="38100">
              <a:solidFill>
                <a:schemeClr val="lt2"/>
              </a:solidFill>
              <a:prstDash val="solid"/>
              <a:round/>
              <a:headEnd len="sm" w="sm" type="none"/>
              <a:tailEnd len="sm" w="sm" type="none"/>
            </a:ln>
          </p:spPr>
        </p:cxnSp>
      </p:grpSp>
      <p:sp>
        <p:nvSpPr>
          <p:cNvPr id="367" name="Google Shape;367;p31"/>
          <p:cNvSpPr txBox="1"/>
          <p:nvPr>
            <p:ph idx="15" type="title"/>
          </p:nvPr>
        </p:nvSpPr>
        <p:spPr>
          <a:xfrm>
            <a:off x="720000" y="734371"/>
            <a:ext cx="2899800" cy="91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TABLE OF CONTENTS</a:t>
            </a:r>
            <a:endParaRPr/>
          </a:p>
        </p:txBody>
      </p:sp>
      <p:sp>
        <p:nvSpPr>
          <p:cNvPr id="368" name="Google Shape;368;p31"/>
          <p:cNvSpPr txBox="1"/>
          <p:nvPr/>
        </p:nvSpPr>
        <p:spPr>
          <a:xfrm>
            <a:off x="3880025" y="529625"/>
            <a:ext cx="2687700" cy="38217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Team Member Roles and Responsibilities</a:t>
            </a:r>
            <a:endParaRPr b="1"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Improvements Made from Professor Feedback</a:t>
            </a:r>
            <a:endParaRPr b="1"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Personas</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Minimum Viable Product (MVP)</a:t>
            </a:r>
            <a:endParaRPr b="1"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Technologies</a:t>
            </a:r>
            <a:endParaRPr b="1"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Algorithms</a:t>
            </a:r>
            <a:endParaRPr b="1"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Diagrams</a:t>
            </a:r>
            <a:endParaRPr b="1"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Architecture Diagram</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Context Diagram</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ER Diagram</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Sequence Diagram</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State Diagram</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Class Diagram</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Product Backlog</a:t>
            </a:r>
            <a:endParaRPr b="1"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Sprint 1 Backlog</a:t>
            </a:r>
            <a:endParaRPr b="1"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Stories or Tasks Committed</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Test Cases</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Stories Completed</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Stories Not Completed</a:t>
            </a:r>
            <a:endParaRPr b="0" i="0" sz="1300" u="none" cap="none" strike="noStrike">
              <a:solidFill>
                <a:schemeClr val="dk1"/>
              </a:solidFill>
              <a:latin typeface="Anaheim"/>
              <a:ea typeface="Anaheim"/>
              <a:cs typeface="Anaheim"/>
              <a:sym typeface="Anaheim"/>
            </a:endParaRPr>
          </a:p>
        </p:txBody>
      </p:sp>
      <p:sp>
        <p:nvSpPr>
          <p:cNvPr id="369" name="Google Shape;369;p31"/>
          <p:cNvSpPr txBox="1"/>
          <p:nvPr/>
        </p:nvSpPr>
        <p:spPr>
          <a:xfrm>
            <a:off x="6460450" y="616650"/>
            <a:ext cx="2342100" cy="38217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Metrics</a:t>
            </a:r>
            <a:endParaRPr b="1"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Team Velocity - This Sprint</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Completed/Committed Ratio</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Burndown Charts</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Retrospective</a:t>
            </a:r>
            <a:endParaRPr b="1"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Sprint 2</a:t>
            </a:r>
            <a:endParaRPr b="1"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Stories Planned and Committed for Sprint 2</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Project Demo - Sprint 1</a:t>
            </a:r>
            <a:endParaRPr b="1"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App Screenshot</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API Slides</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GitHub Link</a:t>
            </a:r>
            <a:endParaRPr b="1"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Live Application Demo</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9"/>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State Diagram</a:t>
            </a:r>
            <a:endParaRPr/>
          </a:p>
        </p:txBody>
      </p:sp>
      <p:grpSp>
        <p:nvGrpSpPr>
          <p:cNvPr id="591" name="Google Shape;591;p49"/>
          <p:cNvGrpSpPr/>
          <p:nvPr/>
        </p:nvGrpSpPr>
        <p:grpSpPr>
          <a:xfrm>
            <a:off x="720072" y="540000"/>
            <a:ext cx="7704093" cy="577207"/>
            <a:chOff x="3667800" y="1583575"/>
            <a:chExt cx="4756200" cy="577207"/>
          </a:xfrm>
        </p:grpSpPr>
        <p:cxnSp>
          <p:nvCxnSpPr>
            <p:cNvPr id="592" name="Google Shape;592;p4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593" name="Google Shape;593;p4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594" name="Google Shape;594;p49"/>
          <p:cNvPicPr preferRelativeResize="0"/>
          <p:nvPr/>
        </p:nvPicPr>
        <p:blipFill rotWithShape="1">
          <a:blip r:embed="rId3">
            <a:alphaModFix/>
          </a:blip>
          <a:srcRect b="0" l="0" r="0" t="0"/>
          <a:stretch/>
        </p:blipFill>
        <p:spPr>
          <a:xfrm>
            <a:off x="3113750" y="1172907"/>
            <a:ext cx="2916502" cy="37214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0"/>
          <p:cNvSpPr txBox="1"/>
          <p:nvPr>
            <p:ph type="title"/>
          </p:nvPr>
        </p:nvSpPr>
        <p:spPr>
          <a:xfrm>
            <a:off x="725350" y="5422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a:t>Class Diagram</a:t>
            </a:r>
            <a:endParaRPr/>
          </a:p>
        </p:txBody>
      </p:sp>
      <p:grpSp>
        <p:nvGrpSpPr>
          <p:cNvPr id="600" name="Google Shape;600;p50"/>
          <p:cNvGrpSpPr/>
          <p:nvPr/>
        </p:nvGrpSpPr>
        <p:grpSpPr>
          <a:xfrm>
            <a:off x="720072" y="540000"/>
            <a:ext cx="7704093" cy="577207"/>
            <a:chOff x="3667800" y="1583575"/>
            <a:chExt cx="4756200" cy="577207"/>
          </a:xfrm>
        </p:grpSpPr>
        <p:cxnSp>
          <p:nvCxnSpPr>
            <p:cNvPr id="601" name="Google Shape;601;p5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02" name="Google Shape;602;p5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603" name="Google Shape;603;p50"/>
          <p:cNvPicPr preferRelativeResize="0"/>
          <p:nvPr/>
        </p:nvPicPr>
        <p:blipFill rotWithShape="1">
          <a:blip r:embed="rId3">
            <a:alphaModFix/>
          </a:blip>
          <a:srcRect b="0" l="0" r="0" t="0"/>
          <a:stretch/>
        </p:blipFill>
        <p:spPr>
          <a:xfrm>
            <a:off x="2885600" y="1172932"/>
            <a:ext cx="3383505" cy="37214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1"/>
          <p:cNvSpPr txBox="1"/>
          <p:nvPr>
            <p:ph type="title"/>
          </p:nvPr>
        </p:nvSpPr>
        <p:spPr>
          <a:xfrm>
            <a:off x="727143" y="56381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09" name="Google Shape;609;p51"/>
          <p:cNvGrpSpPr/>
          <p:nvPr/>
        </p:nvGrpSpPr>
        <p:grpSpPr>
          <a:xfrm>
            <a:off x="727215" y="561432"/>
            <a:ext cx="7704093" cy="577207"/>
            <a:chOff x="3667800" y="1583575"/>
            <a:chExt cx="4756200" cy="577207"/>
          </a:xfrm>
        </p:grpSpPr>
        <p:cxnSp>
          <p:nvCxnSpPr>
            <p:cNvPr id="610" name="Google Shape;610;p5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11" name="Google Shape;611;p5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12" name="Google Shape;612;p51"/>
          <p:cNvGraphicFramePr/>
          <p:nvPr/>
        </p:nvGraphicFramePr>
        <p:xfrm>
          <a:off x="842963" y="1136513"/>
          <a:ext cx="3000000" cy="3000000"/>
        </p:xfrm>
        <a:graphic>
          <a:graphicData uri="http://schemas.openxmlformats.org/drawingml/2006/table">
            <a:tbl>
              <a:tblPr>
                <a:noFill/>
                <a:tableStyleId>{494C86FA-E5E5-49FD-8D5D-9E6FB6D70BAB}</a:tableStyleId>
              </a:tblPr>
              <a:tblGrid>
                <a:gridCol w="1193025"/>
                <a:gridCol w="1717875"/>
                <a:gridCol w="736225"/>
                <a:gridCol w="2563475"/>
                <a:gridCol w="1066650"/>
              </a:tblGrid>
              <a:tr h="3621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Uzser Story / Task</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Description</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Priority</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Acceptance Criteria</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Sprint</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712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Customer Registration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register and create a profile to receive personalized menu recommendations.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Users can sign up via email or social login.</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Successful sign-up redirects to profile setup.</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1</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712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Restaurant Registration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restaurant owner, I want to create an account to list my restaurant and its menu on DineWise.</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Owners can sign up using business credentials.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Successful sign-up redirects to the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1</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8845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Customer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log in to my account using registered credentials to access my personalized recommendations.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Users can log in via email/password.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Successful login redirects to the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1</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712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Restaurant Owner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restaurant owner, I want to log in to manage my restaurant menu and customer activity.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Owners can log in with email/password.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Successful login redirects to the restaurant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1</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2"/>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18" name="Google Shape;618;p52"/>
          <p:cNvGrpSpPr/>
          <p:nvPr/>
        </p:nvGrpSpPr>
        <p:grpSpPr>
          <a:xfrm>
            <a:off x="720072" y="540000"/>
            <a:ext cx="7704093" cy="577207"/>
            <a:chOff x="3667800" y="1583575"/>
            <a:chExt cx="4756200" cy="577207"/>
          </a:xfrm>
        </p:grpSpPr>
        <p:cxnSp>
          <p:nvCxnSpPr>
            <p:cNvPr id="619" name="Google Shape;619;p5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20" name="Google Shape;620;p5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21" name="Google Shape;621;p52"/>
          <p:cNvGraphicFramePr/>
          <p:nvPr/>
        </p:nvGraphicFramePr>
        <p:xfrm>
          <a:off x="952625" y="1201725"/>
          <a:ext cx="3000000" cy="3000000"/>
        </p:xfrm>
        <a:graphic>
          <a:graphicData uri="http://schemas.openxmlformats.org/drawingml/2006/table">
            <a:tbl>
              <a:tblPr>
                <a:noFill/>
                <a:tableStyleId>{494C86FA-E5E5-49FD-8D5D-9E6FB6D70BAB}</a:tableStyleId>
              </a:tblPr>
              <a:tblGrid>
                <a:gridCol w="1186750"/>
                <a:gridCol w="1708850"/>
                <a:gridCol w="732350"/>
                <a:gridCol w="2550000"/>
                <a:gridCol w="10610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User Story / Task</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Description</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Priority</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Acceptance Criteria</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Sprint</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Password Recovery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user, I want to recover my password if I forget it.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Medium</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Users can request a password reset link.</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Successful password reset allows a new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1</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Enable OAuth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user, I want to log in using Google or Facebook for easy access.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Medium</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Users can log in with Google/Facebook.</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OAuth login redirects users back to the app.</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1</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Session Management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Implement secure session management for logged-in users.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Sessions expire after inactivity.</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Users remain logged in until they log out manually.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1</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Personalized Menu Suggestions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receive menu recommendations based on my preferences and dining history.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Menu recommendations are personalized.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Menu updates dynamically based on preferences.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2</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3"/>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27" name="Google Shape;627;p53"/>
          <p:cNvGrpSpPr/>
          <p:nvPr/>
        </p:nvGrpSpPr>
        <p:grpSpPr>
          <a:xfrm>
            <a:off x="720072" y="540000"/>
            <a:ext cx="7704093" cy="577207"/>
            <a:chOff x="3667800" y="1583575"/>
            <a:chExt cx="4756200" cy="577207"/>
          </a:xfrm>
        </p:grpSpPr>
        <p:cxnSp>
          <p:nvCxnSpPr>
            <p:cNvPr id="628" name="Google Shape;628;p5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29" name="Google Shape;629;p5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30" name="Google Shape;630;p53"/>
          <p:cNvGraphicFramePr/>
          <p:nvPr/>
        </p:nvGraphicFramePr>
        <p:xfrm>
          <a:off x="952625" y="1201725"/>
          <a:ext cx="3000000" cy="3000000"/>
        </p:xfrm>
        <a:graphic>
          <a:graphicData uri="http://schemas.openxmlformats.org/drawingml/2006/table">
            <a:tbl>
              <a:tblPr>
                <a:noFill/>
                <a:tableStyleId>{494C86FA-E5E5-49FD-8D5D-9E6FB6D70BAB}</a:tableStyleId>
              </a:tblPr>
              <a:tblGrid>
                <a:gridCol w="1186750"/>
                <a:gridCol w="1708850"/>
                <a:gridCol w="732350"/>
                <a:gridCol w="2550000"/>
                <a:gridCol w="10610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User Story / Task</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Description</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Priority</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Acceptance Criteria</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Sprint</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Add Items to Cart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add items to my cart so I can place an order from my personalized menu.</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Medium</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Customers can add items to their cart.</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Cart updates in real time with selected dishes.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2</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Menu Recommendation Algorithm</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Develop the ML model for personalized dish recommendations based on user preferences.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Recommendation engine uses customer data.</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Personalized suggestions are ranked accurately.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2</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Data Pipeline for ML</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Set up a data pipeline to collect customer preferences and feedback for the recommendation model.</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Customer data is stored and pre-processed.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Data is fed into the ML model for training.</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2</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Real-Time Pricing Backend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Create backend infrastructure for real-time dynamic pricing updates based on demand.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Backend handles real-time price updates.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Pricing changes are served to the frontend API.</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2</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4"/>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Product Backlog</a:t>
            </a:r>
            <a:endParaRPr/>
          </a:p>
        </p:txBody>
      </p:sp>
      <p:grpSp>
        <p:nvGrpSpPr>
          <p:cNvPr id="636" name="Google Shape;636;p54"/>
          <p:cNvGrpSpPr/>
          <p:nvPr/>
        </p:nvGrpSpPr>
        <p:grpSpPr>
          <a:xfrm>
            <a:off x="720072" y="540000"/>
            <a:ext cx="7704093" cy="577207"/>
            <a:chOff x="3667800" y="1583575"/>
            <a:chExt cx="4756200" cy="577207"/>
          </a:xfrm>
        </p:grpSpPr>
        <p:cxnSp>
          <p:nvCxnSpPr>
            <p:cNvPr id="637" name="Google Shape;637;p5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38" name="Google Shape;638;p5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39" name="Google Shape;639;p54"/>
          <p:cNvGraphicFramePr/>
          <p:nvPr/>
        </p:nvGraphicFramePr>
        <p:xfrm>
          <a:off x="521494" y="1117200"/>
          <a:ext cx="3000000" cy="3000000"/>
        </p:xfrm>
        <a:graphic>
          <a:graphicData uri="http://schemas.openxmlformats.org/drawingml/2006/table">
            <a:tbl>
              <a:tblPr>
                <a:noFill/>
                <a:tableStyleId>{494C86FA-E5E5-49FD-8D5D-9E6FB6D70BAB}</a:tableStyleId>
              </a:tblPr>
              <a:tblGrid>
                <a:gridCol w="1305325"/>
                <a:gridCol w="1933325"/>
                <a:gridCol w="1130875"/>
                <a:gridCol w="2774475"/>
                <a:gridCol w="966500"/>
              </a:tblGrid>
              <a:tr h="3169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User Story / Task</a:t>
                      </a:r>
                      <a:endParaRPr b="1"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Description</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Priority</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Acceptance Criteria</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Sprint</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595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Dynamic Pricing Display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see the price of each dish updated in real-time based on demand.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Prices adjust dynamically in real-time.</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Users see updated prices on the menu.</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3</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595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Remove Items from Cart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remove or change items in my cart before placing the order.</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Medium</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Customers can remove or modify items.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Cart updates immediately with accurate pricing.</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3</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595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View Cart Summary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view a summary of my cart before checkout to confirm order details.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Medium</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Cart displays selected items and total cost.</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Cart updates dynamically with pricing.</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3</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7415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Place Order</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place an order for the recommended dishes.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Customers can place an order after adding items to the cart.</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Successful order redirects to confirmation.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3</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5957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Dynamic Pricing Algorithm</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Develop the dynamic pricing algorithm that adjusts prices based on demand and availability.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High</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 Pricing algorithm adjusts in real-time.</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 Customers see price changes in real time.</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Sprint 3</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1 Backlog</a:t>
            </a:r>
            <a:endParaRPr/>
          </a:p>
        </p:txBody>
      </p:sp>
      <p:grpSp>
        <p:nvGrpSpPr>
          <p:cNvPr id="645" name="Google Shape;645;p55"/>
          <p:cNvGrpSpPr/>
          <p:nvPr/>
        </p:nvGrpSpPr>
        <p:grpSpPr>
          <a:xfrm>
            <a:off x="720072" y="540000"/>
            <a:ext cx="7704093" cy="577207"/>
            <a:chOff x="3667800" y="1583575"/>
            <a:chExt cx="4756200" cy="577207"/>
          </a:xfrm>
        </p:grpSpPr>
        <p:cxnSp>
          <p:nvCxnSpPr>
            <p:cNvPr id="646" name="Google Shape;646;p5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47" name="Google Shape;647;p5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48" name="Google Shape;648;p55"/>
          <p:cNvGraphicFramePr/>
          <p:nvPr/>
        </p:nvGraphicFramePr>
        <p:xfrm>
          <a:off x="662425" y="1216050"/>
          <a:ext cx="3000000" cy="3000000"/>
        </p:xfrm>
        <a:graphic>
          <a:graphicData uri="http://schemas.openxmlformats.org/drawingml/2006/table">
            <a:tbl>
              <a:tblPr>
                <a:noFill/>
                <a:tableStyleId>{494C86FA-E5E5-49FD-8D5D-9E6FB6D70BAB}</a:tableStyleId>
              </a:tblPr>
              <a:tblGrid>
                <a:gridCol w="2020050"/>
                <a:gridCol w="2020050"/>
                <a:gridCol w="1081150"/>
                <a:gridCol w="2958925"/>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User Story / Task</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Description</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Story Points</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Acceptance Criteria</a:t>
                      </a:r>
                      <a:endParaRPr b="1"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Customer Registration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register and create a profile to receive personalized menu recommendations.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Users can sign up via email or social login.</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Successful sign-up redirects to profile setup.</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Restaurant Registration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restaurant owner, I want to create an account to list my restaurant and its menu on DineWise.</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Owners can sign up using business credentials.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Successful sign-up redirects to the dashboard.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Customer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log in to my account using registered credentials to access my personalized recommendations.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Users can log in via email/password.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Successful login redirects to the dashboard.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Restaurant Owner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restaurant owner, I want to log in to manage my restaurant menu and customer activity.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Owners can log in with email/password.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Successful login redirects to the restaurant dashboard.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Password Recovery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user, I want to recover my password if I forget it.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Users can request a password reset link.</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Successful password reset allows a new login.</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6"/>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1 Backlog</a:t>
            </a:r>
            <a:endParaRPr/>
          </a:p>
        </p:txBody>
      </p:sp>
      <p:grpSp>
        <p:nvGrpSpPr>
          <p:cNvPr id="654" name="Google Shape;654;p56"/>
          <p:cNvGrpSpPr/>
          <p:nvPr/>
        </p:nvGrpSpPr>
        <p:grpSpPr>
          <a:xfrm>
            <a:off x="720072" y="540000"/>
            <a:ext cx="7704093" cy="577207"/>
            <a:chOff x="3667800" y="1583575"/>
            <a:chExt cx="4756200" cy="577207"/>
          </a:xfrm>
        </p:grpSpPr>
        <p:cxnSp>
          <p:nvCxnSpPr>
            <p:cNvPr id="655" name="Google Shape;655;p5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56" name="Google Shape;656;p5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57" name="Google Shape;657;p56"/>
          <p:cNvGraphicFramePr/>
          <p:nvPr/>
        </p:nvGraphicFramePr>
        <p:xfrm>
          <a:off x="623750" y="1718800"/>
          <a:ext cx="3000000" cy="3000000"/>
        </p:xfrm>
        <a:graphic>
          <a:graphicData uri="http://schemas.openxmlformats.org/drawingml/2006/table">
            <a:tbl>
              <a:tblPr>
                <a:noFill/>
                <a:tableStyleId>{494C86FA-E5E5-49FD-8D5D-9E6FB6D70BAB}</a:tableStyleId>
              </a:tblPr>
              <a:tblGrid>
                <a:gridCol w="2020050"/>
                <a:gridCol w="2020050"/>
                <a:gridCol w="1081150"/>
                <a:gridCol w="2958925"/>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User Story / Task</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Description</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Story Points</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Acceptance Criteria</a:t>
                      </a:r>
                      <a:endParaRPr b="1"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Enable OAuth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user, I want to log in using Google or Facebook for easy access.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Users can log in with Google/Facebook.</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OAuth login redirects users back to the app.</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Session Management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Implement secure session management for logged-in users.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Sessions expire after inactivity.</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Users remain logged in until they log out manually.</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7"/>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663" name="Google Shape;663;p57"/>
          <p:cNvGrpSpPr/>
          <p:nvPr/>
        </p:nvGrpSpPr>
        <p:grpSpPr>
          <a:xfrm>
            <a:off x="720072" y="540000"/>
            <a:ext cx="7704093" cy="577207"/>
            <a:chOff x="3667800" y="1583575"/>
            <a:chExt cx="4756200" cy="577207"/>
          </a:xfrm>
        </p:grpSpPr>
        <p:cxnSp>
          <p:nvCxnSpPr>
            <p:cNvPr id="664" name="Google Shape;664;p5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65" name="Google Shape;665;p5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66" name="Google Shape;666;p57"/>
          <p:cNvGraphicFramePr/>
          <p:nvPr/>
        </p:nvGraphicFramePr>
        <p:xfrm>
          <a:off x="952500" y="1385425"/>
          <a:ext cx="3000000" cy="3000000"/>
        </p:xfrm>
        <a:graphic>
          <a:graphicData uri="http://schemas.openxmlformats.org/drawingml/2006/table">
            <a:tbl>
              <a:tblPr>
                <a:noFill/>
                <a:tableStyleId>{494C86FA-E5E5-49FD-8D5D-9E6FB6D70BAB}</a:tableStyleId>
              </a:tblPr>
              <a:tblGrid>
                <a:gridCol w="1809750"/>
                <a:gridCol w="1809750"/>
                <a:gridCol w="1809750"/>
                <a:gridCol w="18097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User Story / Task</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Test Case</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Expected Result</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Actual Result</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Customer Registration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Test successful customer registration with valid email.</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Registration completes, user is redirected to profile setup page.</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 as expected.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2. Test social login functionality (Google/Facebook).</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can log in using social accounts, and registration completes successfully.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 as expected.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Restaurant Registration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Test successful restaurant registration with valid business credentials.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Restaurant registration completes, user is redirected to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 as expected.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2. Test if registration redirects to dashboard post-signup.</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After registration, the user is redirected to the restaurant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 as expected.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Customer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Test login with valid credentials.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successfully logs in and is redirected to the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 as expected.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2. Test error message for incorrect login attempts.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Invalid credentials trigger an error message.</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 as expected.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8"/>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Test Cases</a:t>
            </a:r>
            <a:endParaRPr/>
          </a:p>
        </p:txBody>
      </p:sp>
      <p:grpSp>
        <p:nvGrpSpPr>
          <p:cNvPr id="672" name="Google Shape;672;p58"/>
          <p:cNvGrpSpPr/>
          <p:nvPr/>
        </p:nvGrpSpPr>
        <p:grpSpPr>
          <a:xfrm>
            <a:off x="720072" y="540000"/>
            <a:ext cx="7704093" cy="577207"/>
            <a:chOff x="3667800" y="1583575"/>
            <a:chExt cx="4756200" cy="577207"/>
          </a:xfrm>
        </p:grpSpPr>
        <p:cxnSp>
          <p:nvCxnSpPr>
            <p:cNvPr id="673" name="Google Shape;673;p5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74" name="Google Shape;674;p5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75" name="Google Shape;675;p58"/>
          <p:cNvGraphicFramePr/>
          <p:nvPr/>
        </p:nvGraphicFramePr>
        <p:xfrm>
          <a:off x="556100" y="1238250"/>
          <a:ext cx="3000000" cy="3000000"/>
        </p:xfrm>
        <a:graphic>
          <a:graphicData uri="http://schemas.openxmlformats.org/drawingml/2006/table">
            <a:tbl>
              <a:tblPr>
                <a:noFill/>
                <a:tableStyleId>{494C86FA-E5E5-49FD-8D5D-9E6FB6D70BAB}</a:tableStyleId>
              </a:tblPr>
              <a:tblGrid>
                <a:gridCol w="1809775"/>
                <a:gridCol w="2273825"/>
                <a:gridCol w="2418850"/>
                <a:gridCol w="1664750"/>
              </a:tblGrid>
              <a:tr h="30665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User Story / Task</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Test Case</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Expected Result</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Actual Result</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4899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Restaurant Owner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Test restaurant login with valid credentials.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Restaurant owner successfully logs in and is redirected to the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 as expected.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4899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2. Test redirect to restaurant dashboard after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After login, the restaurant owner is redirected to the restaurant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 as expected.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312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Password Recovery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Test password reset request with a valid email.</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receives a password reset link via email.</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Not completed (email setup delayed).</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31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2. Test reset link functionality and creation of new password.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can set a new password after clicking the reset link.</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Not 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312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Enable OAuth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Test Google login flow.</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Google login redirects the user to the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Not completed (OAuth integration delay).</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31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2. Test Facebook login flow.</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Facebook login redirects the user to the dashboard.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Not 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4899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Session Management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Test session expiry after the defined period of inactivity.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Session automatically expires after a set time (e.g., 30 minutes) of inactivity.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Not completed (issues in session logic).</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31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2. Test that users remain logged in until they manually log out.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Users remain logged in unless they manually log out.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Not 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32"/>
          <p:cNvGrpSpPr/>
          <p:nvPr/>
        </p:nvGrpSpPr>
        <p:grpSpPr>
          <a:xfrm>
            <a:off x="660974" y="3005475"/>
            <a:ext cx="2454432" cy="512992"/>
            <a:chOff x="5969562" y="3151716"/>
            <a:chExt cx="2454432" cy="512992"/>
          </a:xfrm>
        </p:grpSpPr>
        <p:sp>
          <p:nvSpPr>
            <p:cNvPr id="375" name="Google Shape;375;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32"/>
            <p:cNvGrpSpPr/>
            <p:nvPr/>
          </p:nvGrpSpPr>
          <p:grpSpPr>
            <a:xfrm>
              <a:off x="6197070" y="3341075"/>
              <a:ext cx="1999397" cy="153748"/>
              <a:chOff x="6124575" y="3341075"/>
              <a:chExt cx="1999397" cy="153748"/>
            </a:xfrm>
          </p:grpSpPr>
          <p:sp>
            <p:nvSpPr>
              <p:cNvPr id="377" name="Google Shape;377;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9" name="Google Shape;379;p32"/>
          <p:cNvGrpSpPr/>
          <p:nvPr/>
        </p:nvGrpSpPr>
        <p:grpSpPr>
          <a:xfrm>
            <a:off x="3345717" y="3534907"/>
            <a:ext cx="2454432" cy="512992"/>
            <a:chOff x="5969562" y="3151716"/>
            <a:chExt cx="2454432" cy="512992"/>
          </a:xfrm>
        </p:grpSpPr>
        <p:sp>
          <p:nvSpPr>
            <p:cNvPr id="380" name="Google Shape;380;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 name="Google Shape;381;p32"/>
            <p:cNvGrpSpPr/>
            <p:nvPr/>
          </p:nvGrpSpPr>
          <p:grpSpPr>
            <a:xfrm>
              <a:off x="6197070" y="3341075"/>
              <a:ext cx="1999397" cy="153748"/>
              <a:chOff x="6124575" y="3341075"/>
              <a:chExt cx="1999397" cy="153748"/>
            </a:xfrm>
          </p:grpSpPr>
          <p:sp>
            <p:nvSpPr>
              <p:cNvPr id="382" name="Google Shape;382;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4" name="Google Shape;384;p32"/>
          <p:cNvGrpSpPr/>
          <p:nvPr/>
        </p:nvGrpSpPr>
        <p:grpSpPr>
          <a:xfrm>
            <a:off x="6030467" y="3005475"/>
            <a:ext cx="2454432" cy="512992"/>
            <a:chOff x="5969562" y="3151716"/>
            <a:chExt cx="2454432" cy="512992"/>
          </a:xfrm>
        </p:grpSpPr>
        <p:sp>
          <p:nvSpPr>
            <p:cNvPr id="385" name="Google Shape;385;p32"/>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6" name="Google Shape;386;p32"/>
            <p:cNvGrpSpPr/>
            <p:nvPr/>
          </p:nvGrpSpPr>
          <p:grpSpPr>
            <a:xfrm>
              <a:off x="6197070" y="3341075"/>
              <a:ext cx="1999397" cy="153748"/>
              <a:chOff x="6124575" y="3341075"/>
              <a:chExt cx="1999397" cy="153748"/>
            </a:xfrm>
          </p:grpSpPr>
          <p:sp>
            <p:nvSpPr>
              <p:cNvPr id="387" name="Google Shape;387;p32"/>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9" name="Google Shape;389;p32"/>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390" name="Google Shape;390;p32"/>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Deekshitha Navuluri</a:t>
            </a:r>
            <a:endParaRPr sz="1500">
              <a:solidFill>
                <a:schemeClr val="lt1"/>
              </a:solidFill>
            </a:endParaRPr>
          </a:p>
        </p:txBody>
      </p:sp>
      <p:sp>
        <p:nvSpPr>
          <p:cNvPr id="391" name="Google Shape;391;p32"/>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Full Stack Developer</a:t>
            </a:r>
            <a:endParaRPr/>
          </a:p>
        </p:txBody>
      </p:sp>
      <p:sp>
        <p:nvSpPr>
          <p:cNvPr id="392" name="Google Shape;392;p32"/>
          <p:cNvSpPr txBox="1"/>
          <p:nvPr>
            <p:ph idx="3" type="title"/>
          </p:nvPr>
        </p:nvSpPr>
        <p:spPr>
          <a:xfrm>
            <a:off x="3684029" y="3529450"/>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Panguluri Bhavya</a:t>
            </a:r>
            <a:endParaRPr sz="1500">
              <a:solidFill>
                <a:schemeClr val="lt1"/>
              </a:solidFill>
            </a:endParaRPr>
          </a:p>
        </p:txBody>
      </p:sp>
      <p:sp>
        <p:nvSpPr>
          <p:cNvPr id="393" name="Google Shape;393;p32"/>
          <p:cNvSpPr txBox="1"/>
          <p:nvPr>
            <p:ph idx="4" type="subTitle"/>
          </p:nvPr>
        </p:nvSpPr>
        <p:spPr>
          <a:xfrm>
            <a:off x="3684029" y="4115975"/>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Product Designer / Frontend Developer </a:t>
            </a:r>
            <a:endParaRPr/>
          </a:p>
        </p:txBody>
      </p:sp>
      <p:sp>
        <p:nvSpPr>
          <p:cNvPr id="394" name="Google Shape;394;p32"/>
          <p:cNvSpPr txBox="1"/>
          <p:nvPr>
            <p:ph idx="5" type="title"/>
          </p:nvPr>
        </p:nvSpPr>
        <p:spPr>
          <a:xfrm>
            <a:off x="651898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Phanindhr Thota </a:t>
            </a:r>
            <a:endParaRPr sz="1500">
              <a:solidFill>
                <a:schemeClr val="lt1"/>
              </a:solidFill>
            </a:endParaRPr>
          </a:p>
        </p:txBody>
      </p:sp>
      <p:sp>
        <p:nvSpPr>
          <p:cNvPr id="395" name="Google Shape;395;p32"/>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Frontend Developer</a:t>
            </a:r>
            <a:endParaRPr/>
          </a:p>
        </p:txBody>
      </p:sp>
      <p:grpSp>
        <p:nvGrpSpPr>
          <p:cNvPr id="396" name="Google Shape;396;p32"/>
          <p:cNvGrpSpPr/>
          <p:nvPr/>
        </p:nvGrpSpPr>
        <p:grpSpPr>
          <a:xfrm>
            <a:off x="720072" y="540000"/>
            <a:ext cx="7704093" cy="577207"/>
            <a:chOff x="3667800" y="1583575"/>
            <a:chExt cx="4756200" cy="577207"/>
          </a:xfrm>
        </p:grpSpPr>
        <p:cxnSp>
          <p:nvCxnSpPr>
            <p:cNvPr id="397" name="Google Shape;397;p3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398" name="Google Shape;398;p3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399" name="Google Shape;399;p32"/>
          <p:cNvPicPr preferRelativeResize="0"/>
          <p:nvPr/>
        </p:nvPicPr>
        <p:blipFill rotWithShape="1">
          <a:blip r:embed="rId3">
            <a:alphaModFix/>
          </a:blip>
          <a:srcRect b="0" l="10399" r="10399" t="0"/>
          <a:stretch/>
        </p:blipFill>
        <p:spPr>
          <a:xfrm>
            <a:off x="1118864" y="1394450"/>
            <a:ext cx="1509777" cy="1508762"/>
          </a:xfrm>
          <a:prstGeom prst="rect">
            <a:avLst/>
          </a:prstGeom>
          <a:noFill/>
          <a:ln>
            <a:noFill/>
          </a:ln>
        </p:spPr>
      </p:pic>
      <p:pic>
        <p:nvPicPr>
          <p:cNvPr id="400" name="Google Shape;400;p32"/>
          <p:cNvPicPr preferRelativeResize="0"/>
          <p:nvPr/>
        </p:nvPicPr>
        <p:blipFill rotWithShape="1">
          <a:blip r:embed="rId4">
            <a:alphaModFix/>
          </a:blip>
          <a:srcRect b="16992" l="0" r="0" t="16986"/>
          <a:stretch/>
        </p:blipFill>
        <p:spPr>
          <a:xfrm>
            <a:off x="3818039" y="1909732"/>
            <a:ext cx="1509778" cy="1508760"/>
          </a:xfrm>
          <a:prstGeom prst="rect">
            <a:avLst/>
          </a:prstGeom>
          <a:noFill/>
          <a:ln>
            <a:noFill/>
          </a:ln>
        </p:spPr>
      </p:pic>
      <p:pic>
        <p:nvPicPr>
          <p:cNvPr id="401" name="Google Shape;401;p32"/>
          <p:cNvPicPr preferRelativeResize="0"/>
          <p:nvPr/>
        </p:nvPicPr>
        <p:blipFill rotWithShape="1">
          <a:blip r:embed="rId5">
            <a:alphaModFix/>
          </a:blip>
          <a:srcRect b="12917" l="0" r="0" t="12925"/>
          <a:stretch/>
        </p:blipFill>
        <p:spPr>
          <a:xfrm>
            <a:off x="6500902" y="1394450"/>
            <a:ext cx="1509778" cy="15087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9"/>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1 Completed</a:t>
            </a:r>
            <a:endParaRPr/>
          </a:p>
        </p:txBody>
      </p:sp>
      <p:grpSp>
        <p:nvGrpSpPr>
          <p:cNvPr id="681" name="Google Shape;681;p59"/>
          <p:cNvGrpSpPr/>
          <p:nvPr/>
        </p:nvGrpSpPr>
        <p:grpSpPr>
          <a:xfrm>
            <a:off x="720072" y="540000"/>
            <a:ext cx="7704093" cy="577207"/>
            <a:chOff x="3667800" y="1583575"/>
            <a:chExt cx="4756200" cy="577207"/>
          </a:xfrm>
        </p:grpSpPr>
        <p:cxnSp>
          <p:nvCxnSpPr>
            <p:cNvPr id="682" name="Google Shape;682;p5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83" name="Google Shape;683;p5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84" name="Google Shape;684;p59"/>
          <p:cNvGraphicFramePr/>
          <p:nvPr/>
        </p:nvGraphicFramePr>
        <p:xfrm>
          <a:off x="952500" y="1619250"/>
          <a:ext cx="3000000" cy="3000000"/>
        </p:xfrm>
        <a:graphic>
          <a:graphicData uri="http://schemas.openxmlformats.org/drawingml/2006/table">
            <a:tbl>
              <a:tblPr>
                <a:noFill/>
                <a:tableStyleId>{494C86FA-E5E5-49FD-8D5D-9E6FB6D70BAB}</a:tableStyleId>
              </a:tblPr>
              <a:tblGrid>
                <a:gridCol w="3619500"/>
                <a:gridCol w="361950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User Story / Task</a:t>
                      </a:r>
                      <a:endParaRPr b="1"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Status</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Customer Registration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Restaurant Registration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Customer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Restaurant Owner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0"/>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1 Not Completed</a:t>
            </a:r>
            <a:endParaRPr/>
          </a:p>
        </p:txBody>
      </p:sp>
      <p:grpSp>
        <p:nvGrpSpPr>
          <p:cNvPr id="690" name="Google Shape;690;p60"/>
          <p:cNvGrpSpPr/>
          <p:nvPr/>
        </p:nvGrpSpPr>
        <p:grpSpPr>
          <a:xfrm>
            <a:off x="720072" y="540000"/>
            <a:ext cx="7704093" cy="577207"/>
            <a:chOff x="3667800" y="1583575"/>
            <a:chExt cx="4756200" cy="577207"/>
          </a:xfrm>
        </p:grpSpPr>
        <p:cxnSp>
          <p:nvCxnSpPr>
            <p:cNvPr id="691" name="Google Shape;691;p6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692" name="Google Shape;692;p6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693" name="Google Shape;693;p60"/>
          <p:cNvGraphicFramePr/>
          <p:nvPr/>
        </p:nvGraphicFramePr>
        <p:xfrm>
          <a:off x="952500" y="1809750"/>
          <a:ext cx="3000000" cy="3000000"/>
        </p:xfrm>
        <a:graphic>
          <a:graphicData uri="http://schemas.openxmlformats.org/drawingml/2006/table">
            <a:tbl>
              <a:tblPr>
                <a:noFill/>
                <a:tableStyleId>{494C86FA-E5E5-49FD-8D5D-9E6FB6D70BAB}</a:tableStyleId>
              </a:tblPr>
              <a:tblGrid>
                <a:gridCol w="1890925"/>
                <a:gridCol w="1919925"/>
                <a:gridCol w="34281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User Story / Task</a:t>
                      </a:r>
                      <a:endParaRPr b="1"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Status</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Reason for Incompletion</a:t>
                      </a:r>
                      <a:endParaRPr b="1"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Password Recovery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Not 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Integration with email provider delayed, need to finalize setup.</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Enable OAuth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Not 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OAuth implementation for Google/Facebook required more testing.</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Session Management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Not Completed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Session expiry logic had bugs, needs further testing and adjustments.</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1"/>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Metrics</a:t>
            </a:r>
            <a:endParaRPr/>
          </a:p>
        </p:txBody>
      </p:sp>
      <p:grpSp>
        <p:nvGrpSpPr>
          <p:cNvPr id="699" name="Google Shape;699;p61"/>
          <p:cNvGrpSpPr/>
          <p:nvPr/>
        </p:nvGrpSpPr>
        <p:grpSpPr>
          <a:xfrm>
            <a:off x="720072" y="540000"/>
            <a:ext cx="7704093" cy="577207"/>
            <a:chOff x="3667800" y="1583575"/>
            <a:chExt cx="4756200" cy="577207"/>
          </a:xfrm>
        </p:grpSpPr>
        <p:cxnSp>
          <p:nvCxnSpPr>
            <p:cNvPr id="700" name="Google Shape;700;p6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01" name="Google Shape;701;p6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702" name="Google Shape;702;p61"/>
          <p:cNvSpPr txBox="1"/>
          <p:nvPr/>
        </p:nvSpPr>
        <p:spPr>
          <a:xfrm>
            <a:off x="1348250" y="1749100"/>
            <a:ext cx="6806400" cy="156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rgbClr val="000000"/>
                </a:solidFill>
                <a:latin typeface="Arvo"/>
                <a:ea typeface="Arvo"/>
                <a:cs typeface="Arvo"/>
                <a:sym typeface="Arvo"/>
              </a:rPr>
              <a:t>Team Velocity - This Sprint</a:t>
            </a:r>
            <a:endParaRPr b="1" i="0" sz="1300" u="none" cap="none" strike="noStrike">
              <a:solidFill>
                <a:srgbClr val="000000"/>
              </a:solidFill>
              <a:latin typeface="Arvo"/>
              <a:ea typeface="Arvo"/>
              <a:cs typeface="Arvo"/>
              <a:sym typeface="Arvo"/>
            </a:endParaRPr>
          </a:p>
          <a:p>
            <a:pPr indent="-298450" lvl="0" marL="457200" marR="0" rtl="0" algn="l">
              <a:lnSpc>
                <a:spcPct val="115000"/>
              </a:lnSpc>
              <a:spcBef>
                <a:spcPts val="1200"/>
              </a:spcBef>
              <a:spcAft>
                <a:spcPts val="0"/>
              </a:spcAft>
              <a:buClr>
                <a:srgbClr val="000000"/>
              </a:buClr>
              <a:buSzPts val="1100"/>
              <a:buFont typeface="Arial"/>
              <a:buChar char="●"/>
            </a:pPr>
            <a:r>
              <a:rPr b="1" i="0" lang="en" sz="1100" u="none" cap="none" strike="noStrike">
                <a:solidFill>
                  <a:srgbClr val="000000"/>
                </a:solidFill>
                <a:latin typeface="Arvo"/>
                <a:ea typeface="Arvo"/>
                <a:cs typeface="Arvo"/>
                <a:sym typeface="Arvo"/>
              </a:rPr>
              <a:t>Total Story Points Committed</a:t>
            </a:r>
            <a:r>
              <a:rPr b="0" i="0" lang="en" sz="1100" u="none" cap="none" strike="noStrike">
                <a:solidFill>
                  <a:srgbClr val="000000"/>
                </a:solidFill>
                <a:latin typeface="Arvo"/>
                <a:ea typeface="Arvo"/>
                <a:cs typeface="Arvo"/>
                <a:sym typeface="Arvo"/>
              </a:rPr>
              <a:t>: 27 story points</a:t>
            </a:r>
            <a:endParaRPr b="0" i="0" sz="1100" u="none" cap="none" strike="noStrike">
              <a:solidFill>
                <a:srgbClr val="000000"/>
              </a:solidFill>
              <a:latin typeface="Arvo"/>
              <a:ea typeface="Arvo"/>
              <a:cs typeface="Arvo"/>
              <a:sym typeface="Arvo"/>
            </a:endParaRPr>
          </a:p>
          <a:p>
            <a:pPr indent="-298450" lvl="0" marL="457200" marR="0" rtl="0" algn="l">
              <a:lnSpc>
                <a:spcPct val="115000"/>
              </a:lnSpc>
              <a:spcBef>
                <a:spcPts val="0"/>
              </a:spcBef>
              <a:spcAft>
                <a:spcPts val="0"/>
              </a:spcAft>
              <a:buClr>
                <a:srgbClr val="000000"/>
              </a:buClr>
              <a:buSzPts val="1100"/>
              <a:buFont typeface="Arial"/>
              <a:buChar char="●"/>
            </a:pPr>
            <a:r>
              <a:rPr b="1" i="0" lang="en" sz="1100" u="none" cap="none" strike="noStrike">
                <a:solidFill>
                  <a:srgbClr val="000000"/>
                </a:solidFill>
                <a:latin typeface="Arvo"/>
                <a:ea typeface="Arvo"/>
                <a:cs typeface="Arvo"/>
                <a:sym typeface="Arvo"/>
              </a:rPr>
              <a:t>Total Story Points Completed</a:t>
            </a:r>
            <a:r>
              <a:rPr b="0" i="0" lang="en" sz="1100" u="none" cap="none" strike="noStrike">
                <a:solidFill>
                  <a:srgbClr val="000000"/>
                </a:solidFill>
                <a:latin typeface="Arvo"/>
                <a:ea typeface="Arvo"/>
                <a:cs typeface="Arvo"/>
                <a:sym typeface="Arvo"/>
              </a:rPr>
              <a:t>: 16 story points</a:t>
            </a:r>
            <a:endParaRPr b="0" i="0" sz="1100" u="none" cap="none" strike="noStrike">
              <a:solidFill>
                <a:srgbClr val="000000"/>
              </a:solidFill>
              <a:latin typeface="Arvo"/>
              <a:ea typeface="Arvo"/>
              <a:cs typeface="Arvo"/>
              <a:sym typeface="Arvo"/>
            </a:endParaRPr>
          </a:p>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rgbClr val="000000"/>
                </a:solidFill>
                <a:latin typeface="Arvo"/>
                <a:ea typeface="Arvo"/>
                <a:cs typeface="Arvo"/>
                <a:sym typeface="Arvo"/>
              </a:rPr>
              <a:t>Completed/Committed Ratio</a:t>
            </a:r>
            <a:endParaRPr b="1" i="0" sz="1300" u="none" cap="none" strike="noStrike">
              <a:solidFill>
                <a:srgbClr val="000000"/>
              </a:solidFill>
              <a:latin typeface="Arvo"/>
              <a:ea typeface="Arvo"/>
              <a:cs typeface="Arvo"/>
              <a:sym typeface="Arvo"/>
            </a:endParaRPr>
          </a:p>
          <a:p>
            <a:pPr indent="-298450" lvl="0" marL="457200" marR="0" rtl="0" algn="l">
              <a:lnSpc>
                <a:spcPct val="115000"/>
              </a:lnSpc>
              <a:spcBef>
                <a:spcPts val="1200"/>
              </a:spcBef>
              <a:spcAft>
                <a:spcPts val="0"/>
              </a:spcAft>
              <a:buClr>
                <a:srgbClr val="000000"/>
              </a:buClr>
              <a:buSzPts val="1100"/>
              <a:buFont typeface="Arial"/>
              <a:buChar char="●"/>
            </a:pPr>
            <a:r>
              <a:rPr b="1" i="0" lang="en" sz="1100" u="none" cap="none" strike="noStrike">
                <a:solidFill>
                  <a:srgbClr val="000000"/>
                </a:solidFill>
                <a:latin typeface="Arvo"/>
                <a:ea typeface="Arvo"/>
                <a:cs typeface="Arvo"/>
                <a:sym typeface="Arvo"/>
              </a:rPr>
              <a:t>Committed Story Points</a:t>
            </a:r>
            <a:r>
              <a:rPr b="0" i="0" lang="en" sz="1100" u="none" cap="none" strike="noStrike">
                <a:solidFill>
                  <a:srgbClr val="000000"/>
                </a:solidFill>
                <a:latin typeface="Arvo"/>
                <a:ea typeface="Arvo"/>
                <a:cs typeface="Arvo"/>
                <a:sym typeface="Arvo"/>
              </a:rPr>
              <a:t>: 27 story points</a:t>
            </a:r>
            <a:endParaRPr b="0" i="0" sz="1100" u="none" cap="none" strike="noStrike">
              <a:solidFill>
                <a:srgbClr val="000000"/>
              </a:solidFill>
              <a:latin typeface="Arvo"/>
              <a:ea typeface="Arvo"/>
              <a:cs typeface="Arvo"/>
              <a:sym typeface="Arvo"/>
            </a:endParaRPr>
          </a:p>
          <a:p>
            <a:pPr indent="-298450" lvl="0" marL="457200" marR="0" rtl="0" algn="l">
              <a:lnSpc>
                <a:spcPct val="115000"/>
              </a:lnSpc>
              <a:spcBef>
                <a:spcPts val="0"/>
              </a:spcBef>
              <a:spcAft>
                <a:spcPts val="0"/>
              </a:spcAft>
              <a:buClr>
                <a:srgbClr val="000000"/>
              </a:buClr>
              <a:buSzPts val="1100"/>
              <a:buFont typeface="Arial"/>
              <a:buChar char="●"/>
            </a:pPr>
            <a:r>
              <a:rPr b="1" i="0" lang="en" sz="1100" u="none" cap="none" strike="noStrike">
                <a:solidFill>
                  <a:srgbClr val="000000"/>
                </a:solidFill>
                <a:latin typeface="Arvo"/>
                <a:ea typeface="Arvo"/>
                <a:cs typeface="Arvo"/>
                <a:sym typeface="Arvo"/>
              </a:rPr>
              <a:t>Completed Story Points</a:t>
            </a:r>
            <a:r>
              <a:rPr b="0" i="0" lang="en" sz="1100" u="none" cap="none" strike="noStrike">
                <a:solidFill>
                  <a:srgbClr val="000000"/>
                </a:solidFill>
                <a:latin typeface="Arvo"/>
                <a:ea typeface="Arvo"/>
                <a:cs typeface="Arvo"/>
                <a:sym typeface="Arvo"/>
              </a:rPr>
              <a:t>: 16 story points</a:t>
            </a:r>
            <a:endParaRPr b="0" i="0" sz="1100" u="none" cap="none" strike="noStrike">
              <a:solidFill>
                <a:srgbClr val="000000"/>
              </a:solidFill>
              <a:latin typeface="Arvo"/>
              <a:ea typeface="Arvo"/>
              <a:cs typeface="Arvo"/>
              <a:sym typeface="Arvo"/>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Arvo"/>
                <a:ea typeface="Arvo"/>
                <a:cs typeface="Arvo"/>
                <a:sym typeface="Arvo"/>
              </a:rPr>
              <a:t>Thus, the </a:t>
            </a:r>
            <a:r>
              <a:rPr b="1" i="0" lang="en" sz="1100" u="none" cap="none" strike="noStrike">
                <a:solidFill>
                  <a:srgbClr val="000000"/>
                </a:solidFill>
                <a:latin typeface="Arvo"/>
                <a:ea typeface="Arvo"/>
                <a:cs typeface="Arvo"/>
                <a:sym typeface="Arvo"/>
              </a:rPr>
              <a:t>Completed/Committed Ratio</a:t>
            </a:r>
            <a:r>
              <a:rPr b="0" i="0" lang="en" sz="1100" u="none" cap="none" strike="noStrike">
                <a:solidFill>
                  <a:srgbClr val="000000"/>
                </a:solidFill>
                <a:latin typeface="Arvo"/>
                <a:ea typeface="Arvo"/>
                <a:cs typeface="Arvo"/>
                <a:sym typeface="Arvo"/>
              </a:rPr>
              <a:t> for this sprint 1 is </a:t>
            </a:r>
            <a:r>
              <a:rPr b="1" i="0" lang="en" sz="1100" u="none" cap="none" strike="noStrike">
                <a:solidFill>
                  <a:srgbClr val="000000"/>
                </a:solidFill>
                <a:latin typeface="Arvo"/>
                <a:ea typeface="Arvo"/>
                <a:cs typeface="Arvo"/>
                <a:sym typeface="Arvo"/>
              </a:rPr>
              <a:t>59.26%</a:t>
            </a:r>
            <a:r>
              <a:rPr b="0" i="0" lang="en" sz="1100" u="none" cap="none" strike="noStrike">
                <a:solidFill>
                  <a:srgbClr val="000000"/>
                </a:solidFill>
                <a:latin typeface="Arvo"/>
                <a:ea typeface="Arvo"/>
                <a:cs typeface="Arvo"/>
                <a:sym typeface="Arvo"/>
              </a:rPr>
              <a:t>.</a:t>
            </a:r>
            <a:endParaRPr b="0" i="0" sz="1100" u="none" cap="none" strike="noStrike">
              <a:solidFill>
                <a:srgbClr val="000000"/>
              </a:solidFill>
              <a:latin typeface="Arvo"/>
              <a:ea typeface="Arvo"/>
              <a:cs typeface="Arvo"/>
              <a:sym typeface="Arvo"/>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rgbClr val="000000"/>
              </a:solidFill>
              <a:latin typeface="Arvo"/>
              <a:ea typeface="Arvo"/>
              <a:cs typeface="Arvo"/>
              <a:sym typeface="Arv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2"/>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Burndown Chart</a:t>
            </a:r>
            <a:endParaRPr/>
          </a:p>
        </p:txBody>
      </p:sp>
      <p:grpSp>
        <p:nvGrpSpPr>
          <p:cNvPr id="708" name="Google Shape;708;p62"/>
          <p:cNvGrpSpPr/>
          <p:nvPr/>
        </p:nvGrpSpPr>
        <p:grpSpPr>
          <a:xfrm>
            <a:off x="720072" y="540000"/>
            <a:ext cx="7704093" cy="577207"/>
            <a:chOff x="3667800" y="1583575"/>
            <a:chExt cx="4756200" cy="577207"/>
          </a:xfrm>
        </p:grpSpPr>
        <p:cxnSp>
          <p:nvCxnSpPr>
            <p:cNvPr id="709" name="Google Shape;709;p6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10" name="Google Shape;710;p6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11" name="Google Shape;711;p62"/>
          <p:cNvPicPr preferRelativeResize="0"/>
          <p:nvPr/>
        </p:nvPicPr>
        <p:blipFill rotWithShape="1">
          <a:blip r:embed="rId3">
            <a:alphaModFix/>
          </a:blip>
          <a:srcRect b="2687" l="0" r="0" t="3008"/>
          <a:stretch/>
        </p:blipFill>
        <p:spPr>
          <a:xfrm>
            <a:off x="1854000" y="1314025"/>
            <a:ext cx="5954401" cy="35095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3"/>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Retrospective</a:t>
            </a:r>
            <a:endParaRPr/>
          </a:p>
        </p:txBody>
      </p:sp>
      <p:grpSp>
        <p:nvGrpSpPr>
          <p:cNvPr id="717" name="Google Shape;717;p63"/>
          <p:cNvGrpSpPr/>
          <p:nvPr/>
        </p:nvGrpSpPr>
        <p:grpSpPr>
          <a:xfrm>
            <a:off x="720072" y="540000"/>
            <a:ext cx="7704093" cy="577207"/>
            <a:chOff x="3667800" y="1583575"/>
            <a:chExt cx="4756200" cy="577207"/>
          </a:xfrm>
        </p:grpSpPr>
        <p:cxnSp>
          <p:nvCxnSpPr>
            <p:cNvPr id="718" name="Google Shape;718;p6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19" name="Google Shape;719;p6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20" name="Google Shape;720;p63"/>
          <p:cNvPicPr preferRelativeResize="0"/>
          <p:nvPr/>
        </p:nvPicPr>
        <p:blipFill>
          <a:blip r:embed="rId3">
            <a:alphaModFix/>
          </a:blip>
          <a:stretch>
            <a:fillRect/>
          </a:stretch>
        </p:blipFill>
        <p:spPr>
          <a:xfrm>
            <a:off x="805425" y="1269600"/>
            <a:ext cx="7704000" cy="3036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4"/>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2</a:t>
            </a:r>
            <a:endParaRPr/>
          </a:p>
        </p:txBody>
      </p:sp>
      <p:grpSp>
        <p:nvGrpSpPr>
          <p:cNvPr id="726" name="Google Shape;726;p64"/>
          <p:cNvGrpSpPr/>
          <p:nvPr/>
        </p:nvGrpSpPr>
        <p:grpSpPr>
          <a:xfrm>
            <a:off x="720072" y="540000"/>
            <a:ext cx="7704093" cy="577207"/>
            <a:chOff x="3667800" y="1583575"/>
            <a:chExt cx="4756200" cy="577207"/>
          </a:xfrm>
        </p:grpSpPr>
        <p:cxnSp>
          <p:nvCxnSpPr>
            <p:cNvPr id="727" name="Google Shape;727;p64"/>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28" name="Google Shape;728;p64"/>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29" name="Google Shape;729;p64"/>
          <p:cNvGraphicFramePr/>
          <p:nvPr/>
        </p:nvGraphicFramePr>
        <p:xfrm>
          <a:off x="952625" y="1309850"/>
          <a:ext cx="3000000" cy="3000000"/>
        </p:xfrm>
        <a:graphic>
          <a:graphicData uri="http://schemas.openxmlformats.org/drawingml/2006/table">
            <a:tbl>
              <a:tblPr>
                <a:noFill/>
                <a:tableStyleId>{494C86FA-E5E5-49FD-8D5D-9E6FB6D70BAB}</a:tableStyleId>
              </a:tblPr>
              <a:tblGrid>
                <a:gridCol w="1809750"/>
                <a:gridCol w="1809750"/>
                <a:gridCol w="1809750"/>
                <a:gridCol w="1809750"/>
              </a:tblGrid>
              <a:tr h="381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Story/Task</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Description</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Story Points</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Acceptance Criteria</a:t>
                      </a:r>
                      <a:endParaRPr b="1"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Carried Over from Sprint 1</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Password Recovery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user, I want to recover my password if I forget it.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3 Story Points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Users can request a password reset link.</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Successful password reset allows a new login.</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Enable OAuth Login</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user, I want to log in using Google or Facebook for easy access.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5 Story Points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Users can log in with Google/Facebook.</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OAuth login redirects users back to the app.</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Session Management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Implement secure session management for logged-in users.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3 Story Points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Sessions expire after inactivity.</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Users remain logged in until they manually log out.</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5"/>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Sprint 2</a:t>
            </a:r>
            <a:endParaRPr/>
          </a:p>
        </p:txBody>
      </p:sp>
      <p:grpSp>
        <p:nvGrpSpPr>
          <p:cNvPr id="735" name="Google Shape;735;p65"/>
          <p:cNvGrpSpPr/>
          <p:nvPr/>
        </p:nvGrpSpPr>
        <p:grpSpPr>
          <a:xfrm>
            <a:off x="720072" y="540000"/>
            <a:ext cx="7704093" cy="577207"/>
            <a:chOff x="3667800" y="1583575"/>
            <a:chExt cx="4756200" cy="577207"/>
          </a:xfrm>
        </p:grpSpPr>
        <p:cxnSp>
          <p:nvCxnSpPr>
            <p:cNvPr id="736" name="Google Shape;736;p6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37" name="Google Shape;737;p6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graphicFrame>
        <p:nvGraphicFramePr>
          <p:cNvPr id="738" name="Google Shape;738;p65"/>
          <p:cNvGraphicFramePr/>
          <p:nvPr/>
        </p:nvGraphicFramePr>
        <p:xfrm>
          <a:off x="503075" y="1068850"/>
          <a:ext cx="3000000" cy="3000000"/>
        </p:xfrm>
        <a:graphic>
          <a:graphicData uri="http://schemas.openxmlformats.org/drawingml/2006/table">
            <a:tbl>
              <a:tblPr>
                <a:noFill/>
                <a:tableStyleId>{494C86FA-E5E5-49FD-8D5D-9E6FB6D70BAB}</a:tableStyleId>
              </a:tblPr>
              <a:tblGrid>
                <a:gridCol w="1560775"/>
                <a:gridCol w="2334250"/>
                <a:gridCol w="1145025"/>
                <a:gridCol w="3098050"/>
              </a:tblGrid>
              <a:tr h="33095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Story/Task</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Description</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Story Points</a:t>
                      </a:r>
                      <a:endParaRPr b="1"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Acceptance Criteria</a:t>
                      </a:r>
                      <a:endParaRPr b="1"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3309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New Stories Planned for Sprint 2</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622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Personalized Menu Suggestions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receive menu recommendations based on my preferences and dining history.</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8 Story Points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Menu recommendations are personalized.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Menu updates dynamically based on preferences.</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622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 Story: Add Items to Cart</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As a customer, I want to add items to my cart so I can place an order from my personalized menu.</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5 Story Points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Customers can add items to their cart.</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Cart updates in real-time with selected dishes.</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622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Menu Recommendation Algorithm</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Develop and integrate the machine learning model for personalized dish recommendations.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8 Story Points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Recommendation engine uses customer data.</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Personalized suggestions are ranked accurately.</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622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Data Pipeline for ML</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Set up a data pipeline to collect customer preferences and feedback for the recommendation model.</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5 Story Points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Customer data is stored and pre-processed.</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Data is fed into the ML model for training.</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r h="6222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Technical Task: Real-Time Pricing Backend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Create backend infrastructure for real-time dynamic pricing updates based on demand.</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4 Story Points</a:t>
                      </a:r>
                      <a:endParaRPr sz="1000" u="none" cap="none" strike="noStrike"/>
                    </a:p>
                  </a:txBody>
                  <a:tcPr marT="19050" marB="19050" marR="28575" marL="2857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1. Backend handles real-time price updates.</a:t>
                      </a:r>
                      <a:endParaRPr sz="1000" u="none" cap="none" strike="noStrike"/>
                    </a:p>
                    <a:p>
                      <a:pPr indent="0" lvl="0" marL="0" marR="0" rtl="0" algn="l">
                        <a:lnSpc>
                          <a:spcPct val="115000"/>
                        </a:lnSpc>
                        <a:spcBef>
                          <a:spcPts val="0"/>
                        </a:spcBef>
                        <a:spcAft>
                          <a:spcPts val="0"/>
                        </a:spcAft>
                        <a:buClr>
                          <a:srgbClr val="000000"/>
                        </a:buClr>
                        <a:buSzPts val="1000"/>
                        <a:buFont typeface="Arial"/>
                        <a:buNone/>
                      </a:pPr>
                      <a:r>
                        <a:rPr lang="en" sz="1000" u="none" cap="none" strike="noStrike"/>
                        <a:t>2. Pricing changes are served to the frontend API.</a:t>
                      </a:r>
                      <a:endParaRPr sz="1000" u="none" cap="none" strike="noStrike"/>
                    </a:p>
                  </a:txBody>
                  <a:tcPr marT="19050" marB="19050" marR="91425" marL="914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BE8B"/>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6"/>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44" name="Google Shape;744;p66"/>
          <p:cNvGrpSpPr/>
          <p:nvPr/>
        </p:nvGrpSpPr>
        <p:grpSpPr>
          <a:xfrm>
            <a:off x="720072" y="540000"/>
            <a:ext cx="7704093" cy="577207"/>
            <a:chOff x="3667800" y="1583575"/>
            <a:chExt cx="4756200" cy="577207"/>
          </a:xfrm>
        </p:grpSpPr>
        <p:cxnSp>
          <p:nvCxnSpPr>
            <p:cNvPr id="745" name="Google Shape;745;p66"/>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46" name="Google Shape;746;p66"/>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47" name="Google Shape;747;p66"/>
          <p:cNvPicPr preferRelativeResize="0"/>
          <p:nvPr/>
        </p:nvPicPr>
        <p:blipFill>
          <a:blip r:embed="rId3">
            <a:alphaModFix/>
          </a:blip>
          <a:stretch>
            <a:fillRect/>
          </a:stretch>
        </p:blipFill>
        <p:spPr>
          <a:xfrm>
            <a:off x="838825" y="1066582"/>
            <a:ext cx="7644554" cy="372149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7"/>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53" name="Google Shape;753;p67"/>
          <p:cNvGrpSpPr/>
          <p:nvPr/>
        </p:nvGrpSpPr>
        <p:grpSpPr>
          <a:xfrm>
            <a:off x="720072" y="540000"/>
            <a:ext cx="7704093" cy="577207"/>
            <a:chOff x="3667800" y="1583575"/>
            <a:chExt cx="4756200" cy="577207"/>
          </a:xfrm>
        </p:grpSpPr>
        <p:cxnSp>
          <p:nvCxnSpPr>
            <p:cNvPr id="754" name="Google Shape;754;p67"/>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55" name="Google Shape;755;p67"/>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56" name="Google Shape;756;p67"/>
          <p:cNvPicPr preferRelativeResize="0"/>
          <p:nvPr/>
        </p:nvPicPr>
        <p:blipFill>
          <a:blip r:embed="rId3">
            <a:alphaModFix/>
          </a:blip>
          <a:stretch>
            <a:fillRect/>
          </a:stretch>
        </p:blipFill>
        <p:spPr>
          <a:xfrm>
            <a:off x="616475" y="1114732"/>
            <a:ext cx="7591255" cy="372149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8"/>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62" name="Google Shape;762;p68"/>
          <p:cNvGrpSpPr/>
          <p:nvPr/>
        </p:nvGrpSpPr>
        <p:grpSpPr>
          <a:xfrm>
            <a:off x="720072" y="540000"/>
            <a:ext cx="7704093" cy="577207"/>
            <a:chOff x="3667800" y="1583575"/>
            <a:chExt cx="4756200" cy="577207"/>
          </a:xfrm>
        </p:grpSpPr>
        <p:cxnSp>
          <p:nvCxnSpPr>
            <p:cNvPr id="763" name="Google Shape;763;p68"/>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64" name="Google Shape;764;p68"/>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65" name="Google Shape;765;p68"/>
          <p:cNvPicPr preferRelativeResize="0"/>
          <p:nvPr/>
        </p:nvPicPr>
        <p:blipFill rotWithShape="1">
          <a:blip r:embed="rId3">
            <a:alphaModFix/>
          </a:blip>
          <a:srcRect b="0" l="0" r="0" t="0"/>
          <a:stretch/>
        </p:blipFill>
        <p:spPr>
          <a:xfrm>
            <a:off x="776375" y="1117207"/>
            <a:ext cx="7591255" cy="37214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33"/>
          <p:cNvGrpSpPr/>
          <p:nvPr/>
        </p:nvGrpSpPr>
        <p:grpSpPr>
          <a:xfrm>
            <a:off x="660974" y="3005475"/>
            <a:ext cx="2454432" cy="512992"/>
            <a:chOff x="5969562" y="3151716"/>
            <a:chExt cx="2454432" cy="512992"/>
          </a:xfrm>
        </p:grpSpPr>
        <p:sp>
          <p:nvSpPr>
            <p:cNvPr id="407" name="Google Shape;407;p33"/>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33"/>
            <p:cNvGrpSpPr/>
            <p:nvPr/>
          </p:nvGrpSpPr>
          <p:grpSpPr>
            <a:xfrm>
              <a:off x="6197070" y="3341075"/>
              <a:ext cx="1999397" cy="153748"/>
              <a:chOff x="6124575" y="3341075"/>
              <a:chExt cx="1999397" cy="153748"/>
            </a:xfrm>
          </p:grpSpPr>
          <p:sp>
            <p:nvSpPr>
              <p:cNvPr id="409" name="Google Shape;409;p33"/>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3"/>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1" name="Google Shape;411;p33"/>
          <p:cNvGrpSpPr/>
          <p:nvPr/>
        </p:nvGrpSpPr>
        <p:grpSpPr>
          <a:xfrm>
            <a:off x="6030467" y="3005475"/>
            <a:ext cx="2454432" cy="512992"/>
            <a:chOff x="5969562" y="3151716"/>
            <a:chExt cx="2454432" cy="512992"/>
          </a:xfrm>
        </p:grpSpPr>
        <p:sp>
          <p:nvSpPr>
            <p:cNvPr id="412" name="Google Shape;412;p33"/>
            <p:cNvSpPr/>
            <p:nvPr/>
          </p:nvSpPr>
          <p:spPr>
            <a:xfrm>
              <a:off x="5969562" y="3151716"/>
              <a:ext cx="2454432" cy="512992"/>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33"/>
            <p:cNvGrpSpPr/>
            <p:nvPr/>
          </p:nvGrpSpPr>
          <p:grpSpPr>
            <a:xfrm>
              <a:off x="6197070" y="3341075"/>
              <a:ext cx="1999397" cy="153748"/>
              <a:chOff x="6124575" y="3341075"/>
              <a:chExt cx="1999397" cy="153748"/>
            </a:xfrm>
          </p:grpSpPr>
          <p:sp>
            <p:nvSpPr>
              <p:cNvPr id="414" name="Google Shape;414;p33"/>
              <p:cNvSpPr/>
              <p:nvPr/>
            </p:nvSpPr>
            <p:spPr>
              <a:xfrm>
                <a:off x="6124575" y="3341075"/>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3"/>
              <p:cNvSpPr/>
              <p:nvPr/>
            </p:nvSpPr>
            <p:spPr>
              <a:xfrm>
                <a:off x="7963565" y="3341075"/>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6" name="Google Shape;416;p33"/>
          <p:cNvSpPr txBox="1"/>
          <p:nvPr>
            <p:ph type="title"/>
          </p:nvPr>
        </p:nvSpPr>
        <p:spPr>
          <a:xfrm>
            <a:off x="720000" y="54297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417" name="Google Shape;417;p33"/>
          <p:cNvSpPr txBox="1"/>
          <p:nvPr>
            <p:ph idx="2" type="title"/>
          </p:nvPr>
        </p:nvSpPr>
        <p:spPr>
          <a:xfrm>
            <a:off x="100022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Manoj Kumar Ambavarapu</a:t>
            </a:r>
            <a:endParaRPr sz="1500">
              <a:solidFill>
                <a:schemeClr val="lt1"/>
              </a:solidFill>
            </a:endParaRPr>
          </a:p>
        </p:txBody>
      </p:sp>
      <p:sp>
        <p:nvSpPr>
          <p:cNvPr id="418" name="Google Shape;418;p33"/>
          <p:cNvSpPr txBox="1"/>
          <p:nvPr>
            <p:ph idx="1" type="subTitle"/>
          </p:nvPr>
        </p:nvSpPr>
        <p:spPr>
          <a:xfrm>
            <a:off x="100022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Scrum Master / Backend Developer</a:t>
            </a:r>
            <a:endParaRPr/>
          </a:p>
        </p:txBody>
      </p:sp>
      <p:sp>
        <p:nvSpPr>
          <p:cNvPr id="419" name="Google Shape;419;p33"/>
          <p:cNvSpPr txBox="1"/>
          <p:nvPr>
            <p:ph idx="5" type="title"/>
          </p:nvPr>
        </p:nvSpPr>
        <p:spPr>
          <a:xfrm>
            <a:off x="6366586" y="2998125"/>
            <a:ext cx="1776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500">
                <a:solidFill>
                  <a:schemeClr val="lt1"/>
                </a:solidFill>
              </a:rPr>
              <a:t>Sai Mahesh Sandeboina</a:t>
            </a:r>
            <a:endParaRPr sz="1500">
              <a:solidFill>
                <a:schemeClr val="lt1"/>
              </a:solidFill>
            </a:endParaRPr>
          </a:p>
        </p:txBody>
      </p:sp>
      <p:sp>
        <p:nvSpPr>
          <p:cNvPr id="420" name="Google Shape;420;p33"/>
          <p:cNvSpPr txBox="1"/>
          <p:nvPr>
            <p:ph idx="6" type="subTitle"/>
          </p:nvPr>
        </p:nvSpPr>
        <p:spPr>
          <a:xfrm>
            <a:off x="6366586" y="3584650"/>
            <a:ext cx="17763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Machine learning Engineer</a:t>
            </a:r>
            <a:endParaRPr/>
          </a:p>
        </p:txBody>
      </p:sp>
      <p:grpSp>
        <p:nvGrpSpPr>
          <p:cNvPr id="421" name="Google Shape;421;p33"/>
          <p:cNvGrpSpPr/>
          <p:nvPr/>
        </p:nvGrpSpPr>
        <p:grpSpPr>
          <a:xfrm>
            <a:off x="720072" y="540000"/>
            <a:ext cx="7704093" cy="577207"/>
            <a:chOff x="3667800" y="1583575"/>
            <a:chExt cx="4756200" cy="577207"/>
          </a:xfrm>
        </p:grpSpPr>
        <p:cxnSp>
          <p:nvCxnSpPr>
            <p:cNvPr id="422" name="Google Shape;422;p33"/>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423" name="Google Shape;423;p33"/>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424" name="Google Shape;424;p33"/>
          <p:cNvPicPr preferRelativeResize="0"/>
          <p:nvPr/>
        </p:nvPicPr>
        <p:blipFill rotWithShape="1">
          <a:blip r:embed="rId3">
            <a:alphaModFix/>
          </a:blip>
          <a:srcRect b="12523" l="0" r="0" t="12524"/>
          <a:stretch/>
        </p:blipFill>
        <p:spPr>
          <a:xfrm>
            <a:off x="1118864" y="1394450"/>
            <a:ext cx="1509778" cy="1508762"/>
          </a:xfrm>
          <a:prstGeom prst="rect">
            <a:avLst/>
          </a:prstGeom>
          <a:noFill/>
          <a:ln>
            <a:noFill/>
          </a:ln>
        </p:spPr>
      </p:pic>
      <p:pic>
        <p:nvPicPr>
          <p:cNvPr id="425" name="Google Shape;425;p33"/>
          <p:cNvPicPr preferRelativeResize="0"/>
          <p:nvPr/>
        </p:nvPicPr>
        <p:blipFill rotWithShape="1">
          <a:blip r:embed="rId4">
            <a:alphaModFix/>
          </a:blip>
          <a:srcRect b="0" l="12366" r="12365" t="0"/>
          <a:stretch/>
        </p:blipFill>
        <p:spPr>
          <a:xfrm>
            <a:off x="6421952" y="1430550"/>
            <a:ext cx="1509777" cy="15087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9"/>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71" name="Google Shape;771;p69"/>
          <p:cNvGrpSpPr/>
          <p:nvPr/>
        </p:nvGrpSpPr>
        <p:grpSpPr>
          <a:xfrm>
            <a:off x="720072" y="540000"/>
            <a:ext cx="7704093" cy="577207"/>
            <a:chOff x="3667800" y="1583575"/>
            <a:chExt cx="4756200" cy="577207"/>
          </a:xfrm>
        </p:grpSpPr>
        <p:cxnSp>
          <p:nvCxnSpPr>
            <p:cNvPr id="772" name="Google Shape;772;p69"/>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73" name="Google Shape;773;p69"/>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74" name="Google Shape;774;p69"/>
          <p:cNvPicPr preferRelativeResize="0"/>
          <p:nvPr/>
        </p:nvPicPr>
        <p:blipFill>
          <a:blip r:embed="rId3">
            <a:alphaModFix/>
          </a:blip>
          <a:stretch>
            <a:fillRect/>
          </a:stretch>
        </p:blipFill>
        <p:spPr>
          <a:xfrm>
            <a:off x="664825" y="1066557"/>
            <a:ext cx="7606405" cy="37214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0"/>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80" name="Google Shape;780;p70"/>
          <p:cNvGrpSpPr/>
          <p:nvPr/>
        </p:nvGrpSpPr>
        <p:grpSpPr>
          <a:xfrm>
            <a:off x="720072" y="540000"/>
            <a:ext cx="7704093" cy="577207"/>
            <a:chOff x="3667800" y="1583575"/>
            <a:chExt cx="4756200" cy="577207"/>
          </a:xfrm>
        </p:grpSpPr>
        <p:cxnSp>
          <p:nvCxnSpPr>
            <p:cNvPr id="781" name="Google Shape;781;p70"/>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82" name="Google Shape;782;p70"/>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83" name="Google Shape;783;p70"/>
          <p:cNvPicPr preferRelativeResize="0"/>
          <p:nvPr/>
        </p:nvPicPr>
        <p:blipFill>
          <a:blip r:embed="rId3">
            <a:alphaModFix/>
          </a:blip>
          <a:stretch>
            <a:fillRect/>
          </a:stretch>
        </p:blipFill>
        <p:spPr>
          <a:xfrm>
            <a:off x="742163" y="1117207"/>
            <a:ext cx="7659919" cy="37214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1"/>
          <p:cNvSpPr txBox="1"/>
          <p:nvPr>
            <p:ph type="title"/>
          </p:nvPr>
        </p:nvSpPr>
        <p:spPr>
          <a:xfrm>
            <a:off x="720000" y="542016"/>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Website Screenshots</a:t>
            </a:r>
            <a:endParaRPr/>
          </a:p>
        </p:txBody>
      </p:sp>
      <p:grpSp>
        <p:nvGrpSpPr>
          <p:cNvPr id="789" name="Google Shape;789;p71"/>
          <p:cNvGrpSpPr/>
          <p:nvPr/>
        </p:nvGrpSpPr>
        <p:grpSpPr>
          <a:xfrm>
            <a:off x="720072" y="540000"/>
            <a:ext cx="7704093" cy="577207"/>
            <a:chOff x="3667800" y="1583575"/>
            <a:chExt cx="4756200" cy="577207"/>
          </a:xfrm>
        </p:grpSpPr>
        <p:cxnSp>
          <p:nvCxnSpPr>
            <p:cNvPr id="790" name="Google Shape;790;p71"/>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791" name="Google Shape;791;p71"/>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792" name="Google Shape;792;p71"/>
          <p:cNvPicPr preferRelativeResize="0"/>
          <p:nvPr/>
        </p:nvPicPr>
        <p:blipFill>
          <a:blip r:embed="rId3">
            <a:alphaModFix/>
          </a:blip>
          <a:stretch>
            <a:fillRect/>
          </a:stretch>
        </p:blipFill>
        <p:spPr>
          <a:xfrm>
            <a:off x="925875" y="1117207"/>
            <a:ext cx="7667625" cy="372149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ph type="title"/>
          </p:nvPr>
        </p:nvSpPr>
        <p:spPr>
          <a:xfrm>
            <a:off x="720000" y="542473"/>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Wikipage Link</a:t>
            </a:r>
            <a:endParaRPr/>
          </a:p>
        </p:txBody>
      </p:sp>
      <p:grpSp>
        <p:nvGrpSpPr>
          <p:cNvPr id="798" name="Google Shape;798;p72"/>
          <p:cNvGrpSpPr/>
          <p:nvPr/>
        </p:nvGrpSpPr>
        <p:grpSpPr>
          <a:xfrm>
            <a:off x="720072" y="540000"/>
            <a:ext cx="7704093" cy="577207"/>
            <a:chOff x="3667800" y="1583575"/>
            <a:chExt cx="4756200" cy="577207"/>
          </a:xfrm>
        </p:grpSpPr>
        <p:cxnSp>
          <p:nvCxnSpPr>
            <p:cNvPr id="799" name="Google Shape;799;p72"/>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800" name="Google Shape;800;p72"/>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sp>
        <p:nvSpPr>
          <p:cNvPr id="801" name="Google Shape;801;p72"/>
          <p:cNvSpPr txBox="1"/>
          <p:nvPr/>
        </p:nvSpPr>
        <p:spPr>
          <a:xfrm>
            <a:off x="1377250" y="1884450"/>
            <a:ext cx="6236100" cy="6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900"/>
              <a:buFont typeface="Arial"/>
              <a:buNone/>
            </a:pPr>
            <a:r>
              <a:rPr b="0" i="0" lang="en" sz="1900" u="sng" cap="none" strike="noStrike">
                <a:solidFill>
                  <a:schemeClr val="hlink"/>
                </a:solidFill>
                <a:latin typeface="Avenir"/>
                <a:ea typeface="Avenir"/>
                <a:cs typeface="Avenir"/>
                <a:sym typeface="Avenir"/>
                <a:hlinkClick r:id="rId3"/>
              </a:rPr>
              <a:t>https://github.com/htmw/2024F-pace-super-giants/wiki</a:t>
            </a:r>
            <a:endParaRPr b="0" i="0" sz="19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naheim"/>
              <a:ea typeface="Anaheim"/>
              <a:cs typeface="Anaheim"/>
              <a:sym typeface="Anahei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grpSp>
        <p:nvGrpSpPr>
          <p:cNvPr id="806" name="Google Shape;806;p73"/>
          <p:cNvGrpSpPr/>
          <p:nvPr/>
        </p:nvGrpSpPr>
        <p:grpSpPr>
          <a:xfrm>
            <a:off x="1898375" y="2709757"/>
            <a:ext cx="5347236" cy="806667"/>
            <a:chOff x="3350450" y="3051044"/>
            <a:chExt cx="5347236" cy="806667"/>
          </a:xfrm>
        </p:grpSpPr>
        <p:sp>
          <p:nvSpPr>
            <p:cNvPr id="807" name="Google Shape;807;p73"/>
            <p:cNvSpPr/>
            <p:nvPr/>
          </p:nvSpPr>
          <p:spPr>
            <a:xfrm>
              <a:off x="3350450" y="3051044"/>
              <a:ext cx="5347236" cy="806667"/>
            </a:xfrm>
            <a:custGeom>
              <a:rect b="b" l="l" r="r" t="t"/>
              <a:pathLst>
                <a:path extrusionOk="0" h="8873" w="99179">
                  <a:moveTo>
                    <a:pt x="0" y="0"/>
                  </a:moveTo>
                  <a:lnTo>
                    <a:pt x="2825" y="4436"/>
                  </a:lnTo>
                  <a:lnTo>
                    <a:pt x="0" y="8872"/>
                  </a:lnTo>
                  <a:lnTo>
                    <a:pt x="99178" y="8872"/>
                  </a:lnTo>
                  <a:lnTo>
                    <a:pt x="95537" y="4436"/>
                  </a:lnTo>
                  <a:lnTo>
                    <a:pt x="99178" y="0"/>
                  </a:lnTo>
                  <a:close/>
                </a:path>
              </a:pathLst>
            </a:cu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3"/>
            <p:cNvSpPr/>
            <p:nvPr/>
          </p:nvSpPr>
          <p:spPr>
            <a:xfrm>
              <a:off x="3661604" y="3378554"/>
              <a:ext cx="161517" cy="153748"/>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3"/>
            <p:cNvSpPr/>
            <p:nvPr/>
          </p:nvSpPr>
          <p:spPr>
            <a:xfrm>
              <a:off x="8188568" y="3378554"/>
              <a:ext cx="160407" cy="153748"/>
            </a:xfrm>
            <a:custGeom>
              <a:rect b="b" l="l" r="r" t="t"/>
              <a:pathLst>
                <a:path extrusionOk="0" h="2909" w="3035">
                  <a:moveTo>
                    <a:pt x="1528" y="0"/>
                  </a:moveTo>
                  <a:lnTo>
                    <a:pt x="1047" y="963"/>
                  </a:lnTo>
                  <a:lnTo>
                    <a:pt x="0" y="1109"/>
                  </a:lnTo>
                  <a:lnTo>
                    <a:pt x="754" y="1841"/>
                  </a:lnTo>
                  <a:lnTo>
                    <a:pt x="565" y="2908"/>
                  </a:lnTo>
                  <a:lnTo>
                    <a:pt x="1528" y="2406"/>
                  </a:lnTo>
                  <a:lnTo>
                    <a:pt x="2469" y="2908"/>
                  </a:lnTo>
                  <a:lnTo>
                    <a:pt x="2281" y="1841"/>
                  </a:lnTo>
                  <a:lnTo>
                    <a:pt x="3034" y="1109"/>
                  </a:lnTo>
                  <a:lnTo>
                    <a:pt x="1988" y="963"/>
                  </a:lnTo>
                  <a:lnTo>
                    <a:pt x="152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0" name="Google Shape;810;p73"/>
          <p:cNvSpPr txBox="1"/>
          <p:nvPr>
            <p:ph type="title"/>
          </p:nvPr>
        </p:nvSpPr>
        <p:spPr>
          <a:xfrm>
            <a:off x="2353036" y="1857868"/>
            <a:ext cx="4446600" cy="161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5800"/>
              <a:t>Thank You</a:t>
            </a:r>
            <a:r>
              <a:rPr lang="en"/>
              <a:t> </a:t>
            </a:r>
            <a:r>
              <a:rPr lang="en" sz="3900">
                <a:solidFill>
                  <a:schemeClr val="lt1"/>
                </a:solidFill>
              </a:rPr>
              <a:t>DineWise</a:t>
            </a:r>
            <a:endParaRPr sz="3900">
              <a:solidFill>
                <a:schemeClr val="lt1"/>
              </a:solidFill>
            </a:endParaRPr>
          </a:p>
        </p:txBody>
      </p:sp>
      <p:grpSp>
        <p:nvGrpSpPr>
          <p:cNvPr id="811" name="Google Shape;811;p73"/>
          <p:cNvGrpSpPr/>
          <p:nvPr/>
        </p:nvGrpSpPr>
        <p:grpSpPr>
          <a:xfrm>
            <a:off x="2226451" y="1396570"/>
            <a:ext cx="4658700" cy="2363222"/>
            <a:chOff x="2226451" y="1288103"/>
            <a:chExt cx="4658700" cy="2363222"/>
          </a:xfrm>
        </p:grpSpPr>
        <p:cxnSp>
          <p:nvCxnSpPr>
            <p:cNvPr id="812" name="Google Shape;812;p73"/>
            <p:cNvCxnSpPr/>
            <p:nvPr/>
          </p:nvCxnSpPr>
          <p:spPr>
            <a:xfrm>
              <a:off x="2226451" y="3651325"/>
              <a:ext cx="4658700" cy="0"/>
            </a:xfrm>
            <a:prstGeom prst="straightConnector1">
              <a:avLst/>
            </a:prstGeom>
            <a:noFill/>
            <a:ln cap="flat" cmpd="sng" w="38100">
              <a:solidFill>
                <a:schemeClr val="lt2"/>
              </a:solidFill>
              <a:prstDash val="solid"/>
              <a:round/>
              <a:headEnd len="sm" w="sm" type="none"/>
              <a:tailEnd len="sm" w="sm" type="none"/>
            </a:ln>
          </p:spPr>
        </p:cxnSp>
        <p:cxnSp>
          <p:nvCxnSpPr>
            <p:cNvPr id="813" name="Google Shape;813;p73"/>
            <p:cNvCxnSpPr/>
            <p:nvPr/>
          </p:nvCxnSpPr>
          <p:spPr>
            <a:xfrm>
              <a:off x="2226451" y="1571425"/>
              <a:ext cx="4658700" cy="0"/>
            </a:xfrm>
            <a:prstGeom prst="straightConnector1">
              <a:avLst/>
            </a:prstGeom>
            <a:noFill/>
            <a:ln cap="flat" cmpd="sng" w="38100">
              <a:solidFill>
                <a:schemeClr val="lt2"/>
              </a:solidFill>
              <a:prstDash val="solid"/>
              <a:round/>
              <a:headEnd len="sm" w="sm" type="none"/>
              <a:tailEnd len="sm" w="sm" type="none"/>
            </a:ln>
          </p:spPr>
        </p:cxnSp>
        <p:grpSp>
          <p:nvGrpSpPr>
            <p:cNvPr id="814" name="Google Shape;814;p73"/>
            <p:cNvGrpSpPr/>
            <p:nvPr/>
          </p:nvGrpSpPr>
          <p:grpSpPr>
            <a:xfrm>
              <a:off x="2963636" y="1288103"/>
              <a:ext cx="3889378" cy="198997"/>
              <a:chOff x="4534325" y="1013201"/>
              <a:chExt cx="3889378" cy="198997"/>
            </a:xfrm>
          </p:grpSpPr>
          <p:sp>
            <p:nvSpPr>
              <p:cNvPr id="815" name="Google Shape;815;p73"/>
              <p:cNvSpPr/>
              <p:nvPr/>
            </p:nvSpPr>
            <p:spPr>
              <a:xfrm>
                <a:off x="45343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73"/>
              <p:cNvSpPr/>
              <p:nvPr/>
            </p:nvSpPr>
            <p:spPr>
              <a:xfrm>
                <a:off x="48689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73"/>
              <p:cNvSpPr/>
              <p:nvPr/>
            </p:nvSpPr>
            <p:spPr>
              <a:xfrm>
                <a:off x="52034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73"/>
              <p:cNvSpPr/>
              <p:nvPr/>
            </p:nvSpPr>
            <p:spPr>
              <a:xfrm>
                <a:off x="55380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3"/>
              <p:cNvSpPr/>
              <p:nvPr/>
            </p:nvSpPr>
            <p:spPr>
              <a:xfrm>
                <a:off x="58726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3"/>
              <p:cNvSpPr/>
              <p:nvPr/>
            </p:nvSpPr>
            <p:spPr>
              <a:xfrm>
                <a:off x="62072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3"/>
              <p:cNvSpPr/>
              <p:nvPr/>
            </p:nvSpPr>
            <p:spPr>
              <a:xfrm>
                <a:off x="65417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73"/>
              <p:cNvSpPr/>
              <p:nvPr/>
            </p:nvSpPr>
            <p:spPr>
              <a:xfrm>
                <a:off x="68763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3"/>
              <p:cNvSpPr/>
              <p:nvPr/>
            </p:nvSpPr>
            <p:spPr>
              <a:xfrm>
                <a:off x="72109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73"/>
              <p:cNvSpPr/>
              <p:nvPr/>
            </p:nvSpPr>
            <p:spPr>
              <a:xfrm>
                <a:off x="75455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73"/>
              <p:cNvSpPr/>
              <p:nvPr/>
            </p:nvSpPr>
            <p:spPr>
              <a:xfrm>
                <a:off x="788007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73"/>
              <p:cNvSpPr/>
              <p:nvPr/>
            </p:nvSpPr>
            <p:spPr>
              <a:xfrm>
                <a:off x="821465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 name="Google Shape;827;p73"/>
            <p:cNvGrpSpPr/>
            <p:nvPr/>
          </p:nvGrpSpPr>
          <p:grpSpPr>
            <a:xfrm>
              <a:off x="2294486" y="1288103"/>
              <a:ext cx="543628" cy="198997"/>
              <a:chOff x="4534325" y="1013201"/>
              <a:chExt cx="543628" cy="198997"/>
            </a:xfrm>
          </p:grpSpPr>
          <p:sp>
            <p:nvSpPr>
              <p:cNvPr id="828" name="Google Shape;828;p73"/>
              <p:cNvSpPr/>
              <p:nvPr/>
            </p:nvSpPr>
            <p:spPr>
              <a:xfrm>
                <a:off x="4534325"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73"/>
              <p:cNvSpPr/>
              <p:nvPr/>
            </p:nvSpPr>
            <p:spPr>
              <a:xfrm>
                <a:off x="4868900" y="1013201"/>
                <a:ext cx="209053" cy="198997"/>
              </a:xfrm>
              <a:custGeom>
                <a:rect b="b" l="l" r="r" t="t"/>
                <a:pathLst>
                  <a:path extrusionOk="0" h="2909" w="3056">
                    <a:moveTo>
                      <a:pt x="1528" y="0"/>
                    </a:moveTo>
                    <a:lnTo>
                      <a:pt x="1067" y="963"/>
                    </a:lnTo>
                    <a:lnTo>
                      <a:pt x="0" y="1109"/>
                    </a:lnTo>
                    <a:lnTo>
                      <a:pt x="774" y="1841"/>
                    </a:lnTo>
                    <a:lnTo>
                      <a:pt x="586" y="2908"/>
                    </a:lnTo>
                    <a:lnTo>
                      <a:pt x="1528" y="2406"/>
                    </a:lnTo>
                    <a:lnTo>
                      <a:pt x="2469" y="2908"/>
                    </a:lnTo>
                    <a:lnTo>
                      <a:pt x="2281" y="1841"/>
                    </a:lnTo>
                    <a:lnTo>
                      <a:pt x="3055" y="1109"/>
                    </a:lnTo>
                    <a:lnTo>
                      <a:pt x="2009" y="963"/>
                    </a:lnTo>
                    <a:lnTo>
                      <a:pt x="15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Project Description</a:t>
            </a:r>
            <a:endParaRPr/>
          </a:p>
        </p:txBody>
      </p:sp>
      <p:pic>
        <p:nvPicPr>
          <p:cNvPr id="431" name="Google Shape;431;p34"/>
          <p:cNvPicPr preferRelativeResize="0"/>
          <p:nvPr/>
        </p:nvPicPr>
        <p:blipFill rotWithShape="1">
          <a:blip r:embed="rId3">
            <a:alphaModFix/>
          </a:blip>
          <a:srcRect b="0" l="0" r="0" t="0"/>
          <a:stretch/>
        </p:blipFill>
        <p:spPr>
          <a:xfrm>
            <a:off x="2385750" y="1170806"/>
            <a:ext cx="4493388" cy="37236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type="title"/>
          </p:nvPr>
        </p:nvSpPr>
        <p:spPr>
          <a:xfrm>
            <a:off x="720000" y="542381"/>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Team Agreement</a:t>
            </a:r>
            <a:endParaRPr/>
          </a:p>
        </p:txBody>
      </p:sp>
      <p:grpSp>
        <p:nvGrpSpPr>
          <p:cNvPr id="437" name="Google Shape;437;p35"/>
          <p:cNvGrpSpPr/>
          <p:nvPr/>
        </p:nvGrpSpPr>
        <p:grpSpPr>
          <a:xfrm>
            <a:off x="720072" y="540000"/>
            <a:ext cx="7704093" cy="577207"/>
            <a:chOff x="3667800" y="1583575"/>
            <a:chExt cx="4756200" cy="577207"/>
          </a:xfrm>
        </p:grpSpPr>
        <p:cxnSp>
          <p:nvCxnSpPr>
            <p:cNvPr id="438" name="Google Shape;438;p35"/>
            <p:cNvCxnSpPr/>
            <p:nvPr/>
          </p:nvCxnSpPr>
          <p:spPr>
            <a:xfrm>
              <a:off x="3667800" y="1583575"/>
              <a:ext cx="4756200" cy="0"/>
            </a:xfrm>
            <a:prstGeom prst="straightConnector1">
              <a:avLst/>
            </a:prstGeom>
            <a:noFill/>
            <a:ln cap="flat" cmpd="sng" w="38100">
              <a:solidFill>
                <a:schemeClr val="lt2"/>
              </a:solidFill>
              <a:prstDash val="solid"/>
              <a:round/>
              <a:headEnd len="sm" w="sm" type="none"/>
              <a:tailEnd len="sm" w="sm" type="none"/>
            </a:ln>
          </p:spPr>
        </p:cxnSp>
        <p:cxnSp>
          <p:nvCxnSpPr>
            <p:cNvPr id="439" name="Google Shape;439;p35"/>
            <p:cNvCxnSpPr/>
            <p:nvPr/>
          </p:nvCxnSpPr>
          <p:spPr>
            <a:xfrm>
              <a:off x="3667800" y="2160782"/>
              <a:ext cx="4756200" cy="0"/>
            </a:xfrm>
            <a:prstGeom prst="straightConnector1">
              <a:avLst/>
            </a:prstGeom>
            <a:noFill/>
            <a:ln cap="flat" cmpd="sng" w="38100">
              <a:solidFill>
                <a:schemeClr val="lt2"/>
              </a:solidFill>
              <a:prstDash val="solid"/>
              <a:round/>
              <a:headEnd len="sm" w="sm" type="none"/>
              <a:tailEnd len="sm" w="sm" type="none"/>
            </a:ln>
          </p:spPr>
        </p:cxnSp>
      </p:grpSp>
      <p:pic>
        <p:nvPicPr>
          <p:cNvPr id="440" name="Google Shape;440;p35"/>
          <p:cNvPicPr preferRelativeResize="0"/>
          <p:nvPr/>
        </p:nvPicPr>
        <p:blipFill rotWithShape="1">
          <a:blip r:embed="rId3">
            <a:alphaModFix/>
          </a:blip>
          <a:srcRect b="0" l="0" r="0" t="0"/>
          <a:stretch/>
        </p:blipFill>
        <p:spPr>
          <a:xfrm>
            <a:off x="4804975" y="1160857"/>
            <a:ext cx="3064759" cy="3721493"/>
          </a:xfrm>
          <a:prstGeom prst="rect">
            <a:avLst/>
          </a:prstGeom>
          <a:noFill/>
          <a:ln>
            <a:noFill/>
          </a:ln>
        </p:spPr>
      </p:pic>
      <p:pic>
        <p:nvPicPr>
          <p:cNvPr id="441" name="Google Shape;441;p35"/>
          <p:cNvPicPr preferRelativeResize="0"/>
          <p:nvPr/>
        </p:nvPicPr>
        <p:blipFill rotWithShape="1">
          <a:blip r:embed="rId4">
            <a:alphaModFix/>
          </a:blip>
          <a:srcRect b="0" l="0" r="0" t="0"/>
          <a:stretch/>
        </p:blipFill>
        <p:spPr>
          <a:xfrm>
            <a:off x="1440200" y="1160850"/>
            <a:ext cx="3271375" cy="3721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36"/>
          <p:cNvPicPr preferRelativeResize="0"/>
          <p:nvPr/>
        </p:nvPicPr>
        <p:blipFill rotWithShape="1">
          <a:blip r:embed="rId3">
            <a:alphaModFix/>
          </a:blip>
          <a:srcRect b="0" l="5500" r="5499" t="0"/>
          <a:stretch/>
        </p:blipFill>
        <p:spPr>
          <a:xfrm>
            <a:off x="726175" y="543300"/>
            <a:ext cx="2707974" cy="4056900"/>
          </a:xfrm>
          <a:prstGeom prst="rect">
            <a:avLst/>
          </a:prstGeom>
          <a:noFill/>
          <a:ln>
            <a:noFill/>
          </a:ln>
        </p:spPr>
      </p:pic>
      <p:sp>
        <p:nvSpPr>
          <p:cNvPr id="447" name="Google Shape;447;p36"/>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Sarah</a:t>
            </a:r>
            <a:endParaRPr/>
          </a:p>
        </p:txBody>
      </p:sp>
      <p:sp>
        <p:nvSpPr>
          <p:cNvPr id="448" name="Google Shape;448;p36"/>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Age:</a:t>
            </a:r>
            <a:r>
              <a:rPr lang="en" sz="1300">
                <a:solidFill>
                  <a:srgbClr val="000000"/>
                </a:solidFill>
                <a:latin typeface="Arial"/>
                <a:ea typeface="Arial"/>
                <a:cs typeface="Arial"/>
                <a:sym typeface="Arial"/>
              </a:rPr>
              <a:t> 29</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Occupation:</a:t>
            </a:r>
            <a:r>
              <a:rPr lang="en" sz="1300">
                <a:solidFill>
                  <a:srgbClr val="000000"/>
                </a:solidFill>
                <a:latin typeface="Arial"/>
                <a:ea typeface="Arial"/>
                <a:cs typeface="Arial"/>
                <a:sym typeface="Arial"/>
              </a:rPr>
              <a:t> Fitness Instructor</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Goals:</a:t>
            </a:r>
            <a:r>
              <a:rPr lang="en" sz="1300">
                <a:solidFill>
                  <a:srgbClr val="000000"/>
                </a:solidFill>
                <a:latin typeface="Arial"/>
                <a:ea typeface="Arial"/>
                <a:cs typeface="Arial"/>
                <a:sym typeface="Arial"/>
              </a:rPr>
              <a:t> Sarah is always looking for healthy meal options that fit her dietary restriction (gluten-free, low-carb) while exploring new dishes.</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Frustrations:</a:t>
            </a:r>
            <a:r>
              <a:rPr lang="en" sz="1300">
                <a:solidFill>
                  <a:srgbClr val="000000"/>
                </a:solidFill>
                <a:latin typeface="Arial"/>
                <a:ea typeface="Arial"/>
                <a:cs typeface="Arial"/>
                <a:sym typeface="Arial"/>
              </a:rPr>
              <a:t> Most restaurant menus are not customized for her dietary needs, making it harder for her to find suitable dishes or restaurants.</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How the app helps:</a:t>
            </a:r>
            <a:r>
              <a:rPr lang="en" sz="1300">
                <a:solidFill>
                  <a:srgbClr val="000000"/>
                </a:solidFill>
                <a:latin typeface="Arial"/>
                <a:ea typeface="Arial"/>
                <a:cs typeface="Arial"/>
                <a:sym typeface="Arial"/>
              </a:rPr>
              <a:t> The app provides personalized menu suggestions based on her dietary preferences and tracks her past orders, offering healthy options without the need for constant searching.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7"/>
          <p:cNvPicPr preferRelativeResize="0"/>
          <p:nvPr/>
        </p:nvPicPr>
        <p:blipFill rotWithShape="1">
          <a:blip r:embed="rId3">
            <a:alphaModFix/>
          </a:blip>
          <a:srcRect b="38" l="0" r="0" t="39"/>
          <a:stretch/>
        </p:blipFill>
        <p:spPr>
          <a:xfrm>
            <a:off x="726175" y="543300"/>
            <a:ext cx="2707973" cy="4056900"/>
          </a:xfrm>
          <a:prstGeom prst="rect">
            <a:avLst/>
          </a:prstGeom>
          <a:noFill/>
          <a:ln>
            <a:noFill/>
          </a:ln>
        </p:spPr>
      </p:pic>
      <p:sp>
        <p:nvSpPr>
          <p:cNvPr id="454" name="Google Shape;454;p37"/>
          <p:cNvSpPr txBox="1"/>
          <p:nvPr>
            <p:ph type="title"/>
          </p:nvPr>
        </p:nvSpPr>
        <p:spPr>
          <a:xfrm>
            <a:off x="38892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David</a:t>
            </a:r>
            <a:endParaRPr/>
          </a:p>
        </p:txBody>
      </p:sp>
      <p:sp>
        <p:nvSpPr>
          <p:cNvPr id="455" name="Google Shape;455;p37"/>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Age:</a:t>
            </a:r>
            <a:r>
              <a:rPr lang="en" sz="1300">
                <a:solidFill>
                  <a:srgbClr val="000000"/>
                </a:solidFill>
                <a:latin typeface="Arial"/>
                <a:ea typeface="Arial"/>
                <a:cs typeface="Arial"/>
                <a:sym typeface="Arial"/>
              </a:rPr>
              <a:t> 45</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Occupation:</a:t>
            </a:r>
            <a:r>
              <a:rPr lang="en" sz="1300">
                <a:solidFill>
                  <a:srgbClr val="000000"/>
                </a:solidFill>
                <a:latin typeface="Arial"/>
                <a:ea typeface="Arial"/>
                <a:cs typeface="Arial"/>
                <a:sym typeface="Arial"/>
              </a:rPr>
              <a:t> Restaurant Owner</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Goals:</a:t>
            </a:r>
            <a:r>
              <a:rPr lang="en" sz="1300">
                <a:solidFill>
                  <a:srgbClr val="000000"/>
                </a:solidFill>
                <a:latin typeface="Arial"/>
                <a:ea typeface="Arial"/>
                <a:cs typeface="Arial"/>
                <a:sym typeface="Arial"/>
              </a:rPr>
              <a:t> David wants to increase customer satisfaction and optimize pricing strategies to boost profitability during peak and off-peak hours.</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Frustrations:</a:t>
            </a:r>
            <a:r>
              <a:rPr lang="en" sz="1300">
                <a:solidFill>
                  <a:srgbClr val="000000"/>
                </a:solidFill>
                <a:latin typeface="Arial"/>
                <a:ea typeface="Arial"/>
                <a:cs typeface="Arial"/>
                <a:sym typeface="Arial"/>
              </a:rPr>
              <a:t> Struggles with pricing static menus efficiently, as well as managing inventory and customer preferences.</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How the app helps:</a:t>
            </a:r>
            <a:r>
              <a:rPr lang="en" sz="1300">
                <a:solidFill>
                  <a:srgbClr val="000000"/>
                </a:solidFill>
                <a:latin typeface="Arial"/>
                <a:ea typeface="Arial"/>
                <a:cs typeface="Arial"/>
                <a:sym typeface="Arial"/>
              </a:rPr>
              <a:t> The app uses dynamic pricing to adjust menu prices based on demand and time of day, while also offering personalized menu suggestions to customers, helping David increase sales and reduce food waste.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38"/>
          <p:cNvPicPr preferRelativeResize="0"/>
          <p:nvPr/>
        </p:nvPicPr>
        <p:blipFill rotWithShape="1">
          <a:blip r:embed="rId3">
            <a:alphaModFix/>
          </a:blip>
          <a:srcRect b="158" l="0" r="0" t="149"/>
          <a:stretch/>
        </p:blipFill>
        <p:spPr>
          <a:xfrm>
            <a:off x="726175" y="543300"/>
            <a:ext cx="2707974" cy="4056900"/>
          </a:xfrm>
          <a:prstGeom prst="rect">
            <a:avLst/>
          </a:prstGeom>
          <a:noFill/>
          <a:ln>
            <a:noFill/>
          </a:ln>
        </p:spPr>
      </p:pic>
      <p:sp>
        <p:nvSpPr>
          <p:cNvPr id="461" name="Google Shape;461;p38"/>
          <p:cNvSpPr txBox="1"/>
          <p:nvPr>
            <p:ph type="title"/>
          </p:nvPr>
        </p:nvSpPr>
        <p:spPr>
          <a:xfrm>
            <a:off x="3736875" y="540000"/>
            <a:ext cx="45348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Emily</a:t>
            </a:r>
            <a:endParaRPr/>
          </a:p>
        </p:txBody>
      </p:sp>
      <p:sp>
        <p:nvSpPr>
          <p:cNvPr id="462" name="Google Shape;462;p38"/>
          <p:cNvSpPr txBox="1"/>
          <p:nvPr>
            <p:ph idx="1" type="body"/>
          </p:nvPr>
        </p:nvSpPr>
        <p:spPr>
          <a:xfrm>
            <a:off x="3889275" y="1277800"/>
            <a:ext cx="4534800" cy="331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Age:</a:t>
            </a:r>
            <a:r>
              <a:rPr lang="en" sz="1300">
                <a:solidFill>
                  <a:srgbClr val="000000"/>
                </a:solidFill>
                <a:latin typeface="Arial"/>
                <a:ea typeface="Arial"/>
                <a:cs typeface="Arial"/>
                <a:sym typeface="Arial"/>
              </a:rPr>
              <a:t> 21</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Occupation:</a:t>
            </a:r>
            <a:r>
              <a:rPr lang="en" sz="1300">
                <a:solidFill>
                  <a:srgbClr val="000000"/>
                </a:solidFill>
                <a:latin typeface="Arial"/>
                <a:ea typeface="Arial"/>
                <a:cs typeface="Arial"/>
                <a:sym typeface="Arial"/>
              </a:rPr>
              <a:t> College Student</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Goals:</a:t>
            </a:r>
            <a:r>
              <a:rPr lang="en" sz="1300">
                <a:solidFill>
                  <a:srgbClr val="000000"/>
                </a:solidFill>
                <a:latin typeface="Arial"/>
                <a:ea typeface="Arial"/>
                <a:cs typeface="Arial"/>
                <a:sym typeface="Arial"/>
              </a:rPr>
              <a:t> Emily wants to enjoy meals at restaurants without exceeding her budget, especially during social outings with friends.</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Frustrations:</a:t>
            </a:r>
            <a:r>
              <a:rPr lang="en" sz="1300">
                <a:solidFill>
                  <a:srgbClr val="000000"/>
                </a:solidFill>
                <a:latin typeface="Arial"/>
                <a:ea typeface="Arial"/>
                <a:cs typeface="Arial"/>
                <a:sym typeface="Arial"/>
              </a:rPr>
              <a:t> High prices during peak times make dining out expensive, and she struggles to find good deals or discounts.</a:t>
            </a:r>
            <a:endParaRPr sz="1300">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en" sz="1300">
                <a:solidFill>
                  <a:srgbClr val="000000"/>
                </a:solidFill>
                <a:latin typeface="Arial"/>
                <a:ea typeface="Arial"/>
                <a:cs typeface="Arial"/>
                <a:sym typeface="Arial"/>
              </a:rPr>
              <a:t>How the app helps:</a:t>
            </a:r>
            <a:r>
              <a:rPr lang="en" sz="1300">
                <a:solidFill>
                  <a:srgbClr val="000000"/>
                </a:solidFill>
                <a:latin typeface="Arial"/>
                <a:ea typeface="Arial"/>
                <a:cs typeface="Arial"/>
                <a:sym typeface="Arial"/>
              </a:rPr>
              <a:t> The app provides Emily with meal recommendations based on her preferences and budget, while offering her dynamic discounts based on off-peak times or restaurant promotions.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estern Food Restaurant by Slidesgo">
  <a:themeElements>
    <a:clrScheme name="Simple Light">
      <a:dk1>
        <a:srgbClr val="372814"/>
      </a:dk1>
      <a:lt1>
        <a:srgbClr val="F6F0E4"/>
      </a:lt1>
      <a:dk2>
        <a:srgbClr val="BB9F70"/>
      </a:dk2>
      <a:lt2>
        <a:srgbClr val="990000"/>
      </a:lt2>
      <a:accent1>
        <a:srgbClr val="FFFFFF"/>
      </a:accent1>
      <a:accent2>
        <a:srgbClr val="FFFFFF"/>
      </a:accent2>
      <a:accent3>
        <a:srgbClr val="FFFFFF"/>
      </a:accent3>
      <a:accent4>
        <a:srgbClr val="FFFFFF"/>
      </a:accent4>
      <a:accent5>
        <a:srgbClr val="FFFFFF"/>
      </a:accent5>
      <a:accent6>
        <a:srgbClr val="FFFFFF"/>
      </a:accent6>
      <a:hlink>
        <a:srgbClr val="3728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